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ppt/tags/tag3.xml" ContentType="application/vnd.openxmlformats-officedocument.presentationml.tags+xml"/>
  <Override PartName="/ppt/notesSlides/notesSlide3.xml" ContentType="application/vnd.openxmlformats-officedocument.presentationml.notesSlide+xml"/>
  <Override PartName="/ppt/tags/tag4.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tags/tag5.xml" ContentType="application/vnd.openxmlformats-officedocument.presentationml.tags+xml"/>
  <Override PartName="/ppt/notesSlides/notesSlide7.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8.xml" ContentType="application/vnd.openxmlformats-officedocument.presentationml.notesSlide+xml"/>
  <Override PartName="/ppt/tags/tag6.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notesSlides/notesSlide13.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7" r:id="rId2"/>
    <p:sldId id="264" r:id="rId3"/>
    <p:sldId id="261" r:id="rId4"/>
    <p:sldId id="262" r:id="rId5"/>
    <p:sldId id="265" r:id="rId6"/>
    <p:sldId id="267" r:id="rId7"/>
    <p:sldId id="268" r:id="rId8"/>
    <p:sldId id="269" r:id="rId9"/>
    <p:sldId id="271" r:id="rId10"/>
    <p:sldId id="272" r:id="rId11"/>
    <p:sldId id="273" r:id="rId12"/>
    <p:sldId id="279" r:id="rId13"/>
    <p:sldId id="275" r:id="rId14"/>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modifyVerifier cryptProviderType="rsaAES" cryptAlgorithmClass="hash" cryptAlgorithmType="typeAny" cryptAlgorithmSid="14" spinCount="100000" saltData="bf/BybAVtX3duNI2uwwYxg==" hashData="N23eS3ua7fENxdJKbpjPVaDNWd38/grrh8UZ2PN/VK1xhcw1k2GODcR8txlBQBHlUtXiQOmkn3ScF/i02THp1Q=="/>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7C7F0D81-C2C9-BA10-5D73-A37FCB9637A2}" name="奈良 麻結" initials="麻奈" userId="S::mayuinara@ncnpchiiki.onmicrosoft.com::74529d65-6a6d-40df-a37e-7011da9a6b07" providerId="AD"/>
  <p188:author id="{F85FD9B8-AF56-7E3B-8131-50A917B33F41}" name="こうきょうせいしんけんこういりょうけんきゅうぶ 公共精神健康医療研究部" initials="こ公" userId="800fe150220bcf8c" providerId="Windows Liv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00"/>
    <a:srgbClr val="FFFFFF"/>
    <a:srgbClr val="FF9900"/>
    <a:srgbClr val="E4960A"/>
    <a:srgbClr val="FFCC99"/>
    <a:srgbClr val="00B489"/>
    <a:srgbClr val="990033"/>
    <a:srgbClr val="9966FF"/>
    <a:srgbClr val="CCFFCC"/>
    <a:srgbClr val="FF99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F2DE63D5-997A-4646-A377-4702673A728D}" styleName="淡色スタイル 2 - アクセント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912C8C85-51F0-491E-9774-3900AFEF0FD7}" styleName="淡色スタイル 2 - アクセント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E8B1032C-EA38-4F05-BA0D-38AFFFC7BED3}" styleName="淡色スタイル 3 - アクセント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10A1B5D5-9B99-4C35-A422-299274C87663}" styleName="中間スタイル 1 - アクセント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A488322-F2BA-4B5B-9748-0D474271808F}" styleName="中間スタイル 3 - アクセント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16D9F66E-5EB9-4882-86FB-DCBF35E3C3E4}" styleName="中間スタイル 4 - アクセント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46F890A9-2807-4EBB-B81D-B2AA78EC7F39}" styleName="濃色スタイル 2 - アクセント 5/アクセント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285" autoAdjust="0"/>
    <p:restoredTop sz="72666" autoAdjust="0"/>
  </p:normalViewPr>
  <p:slideViewPr>
    <p:cSldViewPr snapToGrid="0">
      <p:cViewPr varScale="1">
        <p:scale>
          <a:sx n="76" d="100"/>
          <a:sy n="76" d="100"/>
        </p:scale>
        <p:origin x="2082" y="96"/>
      </p:cViewPr>
      <p:guideLst/>
    </p:cSldViewPr>
  </p:slideViewPr>
  <p:notesTextViewPr>
    <p:cViewPr>
      <p:scale>
        <a:sx n="100" d="100"/>
        <a:sy n="100" d="100"/>
      </p:scale>
      <p:origin x="0" y="0"/>
    </p:cViewPr>
  </p:notesTextViewPr>
  <p:notesViewPr>
    <p:cSldViewPr snapToGrid="0">
      <p:cViewPr varScale="1">
        <p:scale>
          <a:sx n="81" d="100"/>
          <a:sy n="81" d="100"/>
        </p:scale>
        <p:origin x="3894" y="10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microsoft.com/office/2018/10/relationships/authors" Targe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lineChart>
        <c:grouping val="standard"/>
        <c:varyColors val="0"/>
        <c:ser>
          <c:idx val="0"/>
          <c:order val="0"/>
          <c:spPr>
            <a:ln w="28575" cap="rnd">
              <a:solidFill>
                <a:schemeClr val="accent1"/>
              </a:solidFill>
              <a:round/>
            </a:ln>
            <a:effectLst/>
          </c:spPr>
          <c:marker>
            <c:symbol val="circle"/>
            <c:size val="5"/>
            <c:spPr>
              <a:solidFill>
                <a:schemeClr val="accent1"/>
              </a:solidFill>
              <a:ln w="9525">
                <a:solidFill>
                  <a:schemeClr val="accent1"/>
                </a:solidFill>
              </a:ln>
              <a:effectLst/>
            </c:spPr>
          </c:marker>
          <c:val>
            <c:numRef>
              <c:f>Sheet1!$C$3:$C$50</c:f>
              <c:numCache>
                <c:formatCode>0.0_ </c:formatCode>
                <c:ptCount val="48"/>
                <c:pt idx="0">
                  <c:v>10.3</c:v>
                </c:pt>
                <c:pt idx="1">
                  <c:v>10.199999999999999</c:v>
                </c:pt>
                <c:pt idx="2">
                  <c:v>10.4</c:v>
                </c:pt>
                <c:pt idx="3">
                  <c:v>9.8000000000000007</c:v>
                </c:pt>
                <c:pt idx="4">
                  <c:v>10.6</c:v>
                </c:pt>
                <c:pt idx="5">
                  <c:v>10.5</c:v>
                </c:pt>
                <c:pt idx="6">
                  <c:v>9.5</c:v>
                </c:pt>
                <c:pt idx="7">
                  <c:v>11.1</c:v>
                </c:pt>
                <c:pt idx="8">
                  <c:v>9.6999999999999993</c:v>
                </c:pt>
                <c:pt idx="9">
                  <c:v>9.6</c:v>
                </c:pt>
                <c:pt idx="10">
                  <c:v>10.199999999999999</c:v>
                </c:pt>
                <c:pt idx="11">
                  <c:v>10.5</c:v>
                </c:pt>
                <c:pt idx="12">
                  <c:v>10.199999999999999</c:v>
                </c:pt>
                <c:pt idx="13">
                  <c:v>10.1</c:v>
                </c:pt>
                <c:pt idx="14">
                  <c:v>11.1</c:v>
                </c:pt>
                <c:pt idx="15">
                  <c:v>10.5</c:v>
                </c:pt>
                <c:pt idx="16">
                  <c:v>9.6</c:v>
                </c:pt>
                <c:pt idx="17">
                  <c:v>10.7</c:v>
                </c:pt>
                <c:pt idx="18">
                  <c:v>10.8</c:v>
                </c:pt>
                <c:pt idx="19">
                  <c:v>9.1999999999999993</c:v>
                </c:pt>
                <c:pt idx="20">
                  <c:v>10.1</c:v>
                </c:pt>
                <c:pt idx="21">
                  <c:v>9.3000000000000007</c:v>
                </c:pt>
                <c:pt idx="22">
                  <c:v>9.5</c:v>
                </c:pt>
                <c:pt idx="23">
                  <c:v>10.5</c:v>
                </c:pt>
                <c:pt idx="24">
                  <c:v>8.6999999999999993</c:v>
                </c:pt>
                <c:pt idx="25">
                  <c:v>7.5</c:v>
                </c:pt>
                <c:pt idx="26">
                  <c:v>7</c:v>
                </c:pt>
                <c:pt idx="27">
                  <c:v>7.2</c:v>
                </c:pt>
                <c:pt idx="28">
                  <c:v>4.9000000000000004</c:v>
                </c:pt>
                <c:pt idx="29">
                  <c:v>4.5999999999999996</c:v>
                </c:pt>
                <c:pt idx="30">
                  <c:v>3.1</c:v>
                </c:pt>
                <c:pt idx="31">
                  <c:v>2.2000000000000002</c:v>
                </c:pt>
                <c:pt idx="32">
                  <c:v>2.8</c:v>
                </c:pt>
                <c:pt idx="33">
                  <c:v>2.7</c:v>
                </c:pt>
                <c:pt idx="34">
                  <c:v>2.8</c:v>
                </c:pt>
                <c:pt idx="35">
                  <c:v>2.4</c:v>
                </c:pt>
                <c:pt idx="36">
                  <c:v>2.8</c:v>
                </c:pt>
                <c:pt idx="37">
                  <c:v>2.4</c:v>
                </c:pt>
                <c:pt idx="38">
                  <c:v>2.2000000000000002</c:v>
                </c:pt>
                <c:pt idx="39">
                  <c:v>2</c:v>
                </c:pt>
                <c:pt idx="40">
                  <c:v>2</c:v>
                </c:pt>
                <c:pt idx="41">
                  <c:v>2.1</c:v>
                </c:pt>
                <c:pt idx="42">
                  <c:v>1.4</c:v>
                </c:pt>
                <c:pt idx="43">
                  <c:v>1.5</c:v>
                </c:pt>
                <c:pt idx="44">
                  <c:v>1.1000000000000001</c:v>
                </c:pt>
                <c:pt idx="45">
                  <c:v>1.6</c:v>
                </c:pt>
                <c:pt idx="46">
                  <c:v>0.3</c:v>
                </c:pt>
                <c:pt idx="47">
                  <c:v>0.5</c:v>
                </c:pt>
              </c:numCache>
            </c:numRef>
          </c:val>
          <c:smooth val="0"/>
          <c:extLst>
            <c:ext xmlns:c16="http://schemas.microsoft.com/office/drawing/2014/chart" uri="{C3380CC4-5D6E-409C-BE32-E72D297353CC}">
              <c16:uniqueId val="{00000000-8452-424E-AA15-5DB396CC4960}"/>
            </c:ext>
          </c:extLst>
        </c:ser>
        <c:dLbls>
          <c:showLegendKey val="0"/>
          <c:showVal val="0"/>
          <c:showCatName val="0"/>
          <c:showSerName val="0"/>
          <c:showPercent val="0"/>
          <c:showBubbleSize val="0"/>
        </c:dLbls>
        <c:marker val="1"/>
        <c:smooth val="0"/>
        <c:axId val="633920496"/>
        <c:axId val="633926616"/>
      </c:lineChart>
      <c:catAx>
        <c:axId val="633920496"/>
        <c:scaling>
          <c:orientation val="minMax"/>
        </c:scaling>
        <c:delete val="1"/>
        <c:axPos val="b"/>
        <c:majorTickMark val="none"/>
        <c:minorTickMark val="none"/>
        <c:tickLblPos val="nextTo"/>
        <c:crossAx val="633926616"/>
        <c:crosses val="autoZero"/>
        <c:auto val="1"/>
        <c:lblAlgn val="ctr"/>
        <c:lblOffset val="100"/>
        <c:noMultiLvlLbl val="0"/>
      </c:catAx>
      <c:valAx>
        <c:axId val="633926616"/>
        <c:scaling>
          <c:orientation val="minMax"/>
        </c:scaling>
        <c:delete val="0"/>
        <c:axPos val="l"/>
        <c:majorGridlines>
          <c:spPr>
            <a:ln w="9525" cap="flat" cmpd="sng" algn="ctr">
              <a:solidFill>
                <a:schemeClr val="tx1">
                  <a:lumMod val="15000"/>
                  <a:lumOff val="85000"/>
                </a:schemeClr>
              </a:solidFill>
              <a:round/>
            </a:ln>
            <a:effectLst/>
          </c:spPr>
        </c:majorGridlines>
        <c:numFmt formatCode="0.0_ "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crossAx val="633920496"/>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513B2AF-7B77-46CD-9771-CB7D94717A19}" type="doc">
      <dgm:prSet loTypeId="urn:microsoft.com/office/officeart/2005/8/layout/hList9" loCatId="list" qsTypeId="urn:microsoft.com/office/officeart/2005/8/quickstyle/simple1" qsCatId="simple" csTypeId="urn:microsoft.com/office/officeart/2005/8/colors/accent1_2" csCatId="accent1" phldr="1"/>
      <dgm:spPr/>
      <dgm:t>
        <a:bodyPr/>
        <a:lstStyle/>
        <a:p>
          <a:endParaRPr kumimoji="1" lang="ja-JP" altLang="en-US"/>
        </a:p>
      </dgm:t>
    </dgm:pt>
    <dgm:pt modelId="{A9F80369-A749-4024-B414-19A21F6F68B3}">
      <dgm:prSet phldrT="[テキスト]" custT="1"/>
      <dgm:spPr/>
      <dgm:t>
        <a:bodyPr/>
        <a:lstStyle/>
        <a:p>
          <a:r>
            <a:rPr kumimoji="1" lang="en-US" altLang="ja-JP" sz="2400" b="1" dirty="0"/>
            <a:t>F0</a:t>
          </a:r>
          <a:endParaRPr kumimoji="1" lang="ja-JP" altLang="en-US" sz="2400" b="1" dirty="0"/>
        </a:p>
      </dgm:t>
    </dgm:pt>
    <dgm:pt modelId="{C1366A44-3149-4D11-A7D3-5C5572F5A898}" type="parTrans" cxnId="{0F8C38A0-5941-4335-92E2-35C66F7D5426}">
      <dgm:prSet/>
      <dgm:spPr/>
      <dgm:t>
        <a:bodyPr/>
        <a:lstStyle/>
        <a:p>
          <a:endParaRPr kumimoji="1" lang="ja-JP" altLang="en-US" sz="1400"/>
        </a:p>
      </dgm:t>
    </dgm:pt>
    <dgm:pt modelId="{A8EE5780-1723-4597-B38C-B84B175B568A}" type="sibTrans" cxnId="{0F8C38A0-5941-4335-92E2-35C66F7D5426}">
      <dgm:prSet/>
      <dgm:spPr/>
      <dgm:t>
        <a:bodyPr/>
        <a:lstStyle/>
        <a:p>
          <a:endParaRPr kumimoji="1" lang="ja-JP" altLang="en-US" sz="1400"/>
        </a:p>
      </dgm:t>
    </dgm:pt>
    <dgm:pt modelId="{C4BC2481-E0C7-482D-BBFB-0BD0F91DA0ED}">
      <dgm:prSet phldrT="[テキスト]" custT="1"/>
      <dgm:spPr/>
      <dgm:t>
        <a:bodyPr/>
        <a:lstStyle/>
        <a:p>
          <a:pPr algn="ctr">
            <a:spcAft>
              <a:spcPts val="200"/>
            </a:spcAft>
          </a:pPr>
          <a:endParaRPr kumimoji="1" lang="ja-JP" altLang="en-US" sz="1400" dirty="0"/>
        </a:p>
      </dgm:t>
    </dgm:pt>
    <dgm:pt modelId="{43DA8FCA-57AC-47B7-8F9A-044AB4042B73}" type="parTrans" cxnId="{EE6ED6E5-1AA1-4087-9CE8-5FA08A368853}">
      <dgm:prSet/>
      <dgm:spPr/>
      <dgm:t>
        <a:bodyPr/>
        <a:lstStyle/>
        <a:p>
          <a:endParaRPr kumimoji="1" lang="ja-JP" altLang="en-US" sz="1400"/>
        </a:p>
      </dgm:t>
    </dgm:pt>
    <dgm:pt modelId="{5CC61AAC-5BF8-42B7-B148-2D14D253BB7E}" type="sibTrans" cxnId="{EE6ED6E5-1AA1-4087-9CE8-5FA08A368853}">
      <dgm:prSet/>
      <dgm:spPr/>
      <dgm:t>
        <a:bodyPr/>
        <a:lstStyle/>
        <a:p>
          <a:endParaRPr kumimoji="1" lang="ja-JP" altLang="en-US" sz="1400"/>
        </a:p>
      </dgm:t>
    </dgm:pt>
    <dgm:pt modelId="{3DE57D67-33A4-4075-9759-F23B0C5AAC64}" type="pres">
      <dgm:prSet presAssocID="{7513B2AF-7B77-46CD-9771-CB7D94717A19}" presName="list" presStyleCnt="0">
        <dgm:presLayoutVars>
          <dgm:dir/>
          <dgm:animLvl val="lvl"/>
        </dgm:presLayoutVars>
      </dgm:prSet>
      <dgm:spPr/>
    </dgm:pt>
    <dgm:pt modelId="{7A3FAC3A-EDB4-4432-AFC1-D3BDD50A6B30}" type="pres">
      <dgm:prSet presAssocID="{A9F80369-A749-4024-B414-19A21F6F68B3}" presName="posSpace" presStyleCnt="0"/>
      <dgm:spPr/>
    </dgm:pt>
    <dgm:pt modelId="{79E2D79F-B6B8-4FA3-82CA-CEB011014AD7}" type="pres">
      <dgm:prSet presAssocID="{A9F80369-A749-4024-B414-19A21F6F68B3}" presName="vertFlow" presStyleCnt="0"/>
      <dgm:spPr/>
    </dgm:pt>
    <dgm:pt modelId="{AD9A00CA-FDE2-425A-AD0D-4A028847404A}" type="pres">
      <dgm:prSet presAssocID="{A9F80369-A749-4024-B414-19A21F6F68B3}" presName="topSpace" presStyleCnt="0"/>
      <dgm:spPr/>
    </dgm:pt>
    <dgm:pt modelId="{1B2D4375-8B7F-46DA-8630-2EBAFB744898}" type="pres">
      <dgm:prSet presAssocID="{A9F80369-A749-4024-B414-19A21F6F68B3}" presName="firstComp" presStyleCnt="0"/>
      <dgm:spPr/>
    </dgm:pt>
    <dgm:pt modelId="{78549B0C-A02D-4B6C-A515-FE5F5A184EA9}" type="pres">
      <dgm:prSet presAssocID="{A9F80369-A749-4024-B414-19A21F6F68B3}" presName="firstChild" presStyleLbl="bgAccFollowNode1" presStyleIdx="0" presStyleCnt="1" custScaleX="126773"/>
      <dgm:spPr/>
    </dgm:pt>
    <dgm:pt modelId="{FE05A0EE-743F-478F-909A-15D21B08C0C7}" type="pres">
      <dgm:prSet presAssocID="{A9F80369-A749-4024-B414-19A21F6F68B3}" presName="firstChildTx" presStyleLbl="bgAccFollowNode1" presStyleIdx="0" presStyleCnt="1">
        <dgm:presLayoutVars>
          <dgm:bulletEnabled val="1"/>
        </dgm:presLayoutVars>
      </dgm:prSet>
      <dgm:spPr/>
    </dgm:pt>
    <dgm:pt modelId="{F1DEF602-1EC6-4E02-9D74-2025FC434EE1}" type="pres">
      <dgm:prSet presAssocID="{A9F80369-A749-4024-B414-19A21F6F68B3}" presName="negSpace" presStyleCnt="0"/>
      <dgm:spPr/>
    </dgm:pt>
    <dgm:pt modelId="{574B03DC-160D-4F9C-9579-503751B36EAF}" type="pres">
      <dgm:prSet presAssocID="{A9F80369-A749-4024-B414-19A21F6F68B3}" presName="circle" presStyleLbl="node1" presStyleIdx="0" presStyleCnt="1" custScaleX="121059" custScaleY="121059" custLinFactNeighborX="-50307" custLinFactNeighborY="-2671"/>
      <dgm:spPr/>
    </dgm:pt>
  </dgm:ptLst>
  <dgm:cxnLst>
    <dgm:cxn modelId="{FCAB7D63-E452-405D-97D4-9712AEF36B10}" type="presOf" srcId="{C4BC2481-E0C7-482D-BBFB-0BD0F91DA0ED}" destId="{78549B0C-A02D-4B6C-A515-FE5F5A184EA9}" srcOrd="0" destOrd="0" presId="urn:microsoft.com/office/officeart/2005/8/layout/hList9"/>
    <dgm:cxn modelId="{F0E22250-7925-4E8D-AC24-A5BC06EF3FE6}" type="presOf" srcId="{7513B2AF-7B77-46CD-9771-CB7D94717A19}" destId="{3DE57D67-33A4-4075-9759-F23B0C5AAC64}" srcOrd="0" destOrd="0" presId="urn:microsoft.com/office/officeart/2005/8/layout/hList9"/>
    <dgm:cxn modelId="{0F8C38A0-5941-4335-92E2-35C66F7D5426}" srcId="{7513B2AF-7B77-46CD-9771-CB7D94717A19}" destId="{A9F80369-A749-4024-B414-19A21F6F68B3}" srcOrd="0" destOrd="0" parTransId="{C1366A44-3149-4D11-A7D3-5C5572F5A898}" sibTransId="{A8EE5780-1723-4597-B38C-B84B175B568A}"/>
    <dgm:cxn modelId="{B2B4E2AD-6106-40CB-A38F-6601F6CC181B}" type="presOf" srcId="{C4BC2481-E0C7-482D-BBFB-0BD0F91DA0ED}" destId="{FE05A0EE-743F-478F-909A-15D21B08C0C7}" srcOrd="1" destOrd="0" presId="urn:microsoft.com/office/officeart/2005/8/layout/hList9"/>
    <dgm:cxn modelId="{D47BC2E3-C5B3-4BA2-B229-BE9736A80749}" type="presOf" srcId="{A9F80369-A749-4024-B414-19A21F6F68B3}" destId="{574B03DC-160D-4F9C-9579-503751B36EAF}" srcOrd="0" destOrd="0" presId="urn:microsoft.com/office/officeart/2005/8/layout/hList9"/>
    <dgm:cxn modelId="{EE6ED6E5-1AA1-4087-9CE8-5FA08A368853}" srcId="{A9F80369-A749-4024-B414-19A21F6F68B3}" destId="{C4BC2481-E0C7-482D-BBFB-0BD0F91DA0ED}" srcOrd="0" destOrd="0" parTransId="{43DA8FCA-57AC-47B7-8F9A-044AB4042B73}" sibTransId="{5CC61AAC-5BF8-42B7-B148-2D14D253BB7E}"/>
    <dgm:cxn modelId="{730EFCEA-B9FB-4085-BDBE-719D1A00FA3A}" type="presParOf" srcId="{3DE57D67-33A4-4075-9759-F23B0C5AAC64}" destId="{7A3FAC3A-EDB4-4432-AFC1-D3BDD50A6B30}" srcOrd="0" destOrd="0" presId="urn:microsoft.com/office/officeart/2005/8/layout/hList9"/>
    <dgm:cxn modelId="{20C6DEC2-A622-4A97-9245-B781F6AEBDA5}" type="presParOf" srcId="{3DE57D67-33A4-4075-9759-F23B0C5AAC64}" destId="{79E2D79F-B6B8-4FA3-82CA-CEB011014AD7}" srcOrd="1" destOrd="0" presId="urn:microsoft.com/office/officeart/2005/8/layout/hList9"/>
    <dgm:cxn modelId="{194DF18C-F63D-46C1-9F4F-C6F7949E14F8}" type="presParOf" srcId="{79E2D79F-B6B8-4FA3-82CA-CEB011014AD7}" destId="{AD9A00CA-FDE2-425A-AD0D-4A028847404A}" srcOrd="0" destOrd="0" presId="urn:microsoft.com/office/officeart/2005/8/layout/hList9"/>
    <dgm:cxn modelId="{A7FD647E-F2A7-4B2C-9ED4-64D2A3DCC2B2}" type="presParOf" srcId="{79E2D79F-B6B8-4FA3-82CA-CEB011014AD7}" destId="{1B2D4375-8B7F-46DA-8630-2EBAFB744898}" srcOrd="1" destOrd="0" presId="urn:microsoft.com/office/officeart/2005/8/layout/hList9"/>
    <dgm:cxn modelId="{EB7C5754-46C7-4E04-B52E-DC4462FE22A5}" type="presParOf" srcId="{1B2D4375-8B7F-46DA-8630-2EBAFB744898}" destId="{78549B0C-A02D-4B6C-A515-FE5F5A184EA9}" srcOrd="0" destOrd="0" presId="urn:microsoft.com/office/officeart/2005/8/layout/hList9"/>
    <dgm:cxn modelId="{93493BEC-7A78-45F8-B573-DB80108F3563}" type="presParOf" srcId="{1B2D4375-8B7F-46DA-8630-2EBAFB744898}" destId="{FE05A0EE-743F-478F-909A-15D21B08C0C7}" srcOrd="1" destOrd="0" presId="urn:microsoft.com/office/officeart/2005/8/layout/hList9"/>
    <dgm:cxn modelId="{C54EF515-7D65-410B-A75D-D6596E91D14A}" type="presParOf" srcId="{3DE57D67-33A4-4075-9759-F23B0C5AAC64}" destId="{F1DEF602-1EC6-4E02-9D74-2025FC434EE1}" srcOrd="2" destOrd="0" presId="urn:microsoft.com/office/officeart/2005/8/layout/hList9"/>
    <dgm:cxn modelId="{FA7FEBC2-9BED-4A1E-B00A-63CF39E7911E}" type="presParOf" srcId="{3DE57D67-33A4-4075-9759-F23B0C5AAC64}" destId="{574B03DC-160D-4F9C-9579-503751B36EAF}" srcOrd="3" destOrd="0" presId="urn:microsoft.com/office/officeart/2005/8/layout/hList9"/>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513B2AF-7B77-46CD-9771-CB7D94717A19}" type="doc">
      <dgm:prSet loTypeId="urn:microsoft.com/office/officeart/2005/8/layout/hList9" loCatId="list" qsTypeId="urn:microsoft.com/office/officeart/2005/8/quickstyle/simple1" qsCatId="simple" csTypeId="urn:microsoft.com/office/officeart/2005/8/colors/accent1_2" csCatId="accent1" phldr="1"/>
      <dgm:spPr/>
      <dgm:t>
        <a:bodyPr/>
        <a:lstStyle/>
        <a:p>
          <a:endParaRPr kumimoji="1" lang="ja-JP" altLang="en-US"/>
        </a:p>
      </dgm:t>
    </dgm:pt>
    <dgm:pt modelId="{A9F80369-A749-4024-B414-19A21F6F68B3}">
      <dgm:prSet phldrT="[テキスト]" custT="1"/>
      <dgm:spPr/>
      <dgm:t>
        <a:bodyPr/>
        <a:lstStyle/>
        <a:p>
          <a:r>
            <a:rPr kumimoji="1" lang="en-US" altLang="ja-JP" sz="2400" b="1" dirty="0"/>
            <a:t>F2</a:t>
          </a:r>
          <a:endParaRPr kumimoji="1" lang="ja-JP" altLang="en-US" sz="2400" b="1" dirty="0"/>
        </a:p>
      </dgm:t>
    </dgm:pt>
    <dgm:pt modelId="{C1366A44-3149-4D11-A7D3-5C5572F5A898}" type="parTrans" cxnId="{0F8C38A0-5941-4335-92E2-35C66F7D5426}">
      <dgm:prSet/>
      <dgm:spPr/>
      <dgm:t>
        <a:bodyPr/>
        <a:lstStyle/>
        <a:p>
          <a:endParaRPr kumimoji="1" lang="ja-JP" altLang="en-US" sz="1400"/>
        </a:p>
      </dgm:t>
    </dgm:pt>
    <dgm:pt modelId="{A8EE5780-1723-4597-B38C-B84B175B568A}" type="sibTrans" cxnId="{0F8C38A0-5941-4335-92E2-35C66F7D5426}">
      <dgm:prSet/>
      <dgm:spPr/>
      <dgm:t>
        <a:bodyPr/>
        <a:lstStyle/>
        <a:p>
          <a:endParaRPr kumimoji="1" lang="ja-JP" altLang="en-US" sz="1400"/>
        </a:p>
      </dgm:t>
    </dgm:pt>
    <dgm:pt modelId="{C4BC2481-E0C7-482D-BBFB-0BD0F91DA0ED}">
      <dgm:prSet phldrT="[テキスト]" custT="1"/>
      <dgm:spPr/>
      <dgm:t>
        <a:bodyPr/>
        <a:lstStyle/>
        <a:p>
          <a:pPr algn="ctr">
            <a:spcAft>
              <a:spcPts val="200"/>
            </a:spcAft>
          </a:pPr>
          <a:endParaRPr kumimoji="1" lang="ja-JP" altLang="en-US" sz="1400" dirty="0"/>
        </a:p>
      </dgm:t>
    </dgm:pt>
    <dgm:pt modelId="{43DA8FCA-57AC-47B7-8F9A-044AB4042B73}" type="parTrans" cxnId="{EE6ED6E5-1AA1-4087-9CE8-5FA08A368853}">
      <dgm:prSet/>
      <dgm:spPr/>
      <dgm:t>
        <a:bodyPr/>
        <a:lstStyle/>
        <a:p>
          <a:endParaRPr kumimoji="1" lang="ja-JP" altLang="en-US" sz="1400"/>
        </a:p>
      </dgm:t>
    </dgm:pt>
    <dgm:pt modelId="{5CC61AAC-5BF8-42B7-B148-2D14D253BB7E}" type="sibTrans" cxnId="{EE6ED6E5-1AA1-4087-9CE8-5FA08A368853}">
      <dgm:prSet/>
      <dgm:spPr/>
      <dgm:t>
        <a:bodyPr/>
        <a:lstStyle/>
        <a:p>
          <a:endParaRPr kumimoji="1" lang="ja-JP" altLang="en-US" sz="1400"/>
        </a:p>
      </dgm:t>
    </dgm:pt>
    <dgm:pt modelId="{3DE57D67-33A4-4075-9759-F23B0C5AAC64}" type="pres">
      <dgm:prSet presAssocID="{7513B2AF-7B77-46CD-9771-CB7D94717A19}" presName="list" presStyleCnt="0">
        <dgm:presLayoutVars>
          <dgm:dir/>
          <dgm:animLvl val="lvl"/>
        </dgm:presLayoutVars>
      </dgm:prSet>
      <dgm:spPr/>
    </dgm:pt>
    <dgm:pt modelId="{7A3FAC3A-EDB4-4432-AFC1-D3BDD50A6B30}" type="pres">
      <dgm:prSet presAssocID="{A9F80369-A749-4024-B414-19A21F6F68B3}" presName="posSpace" presStyleCnt="0"/>
      <dgm:spPr/>
    </dgm:pt>
    <dgm:pt modelId="{79E2D79F-B6B8-4FA3-82CA-CEB011014AD7}" type="pres">
      <dgm:prSet presAssocID="{A9F80369-A749-4024-B414-19A21F6F68B3}" presName="vertFlow" presStyleCnt="0"/>
      <dgm:spPr/>
    </dgm:pt>
    <dgm:pt modelId="{AD9A00CA-FDE2-425A-AD0D-4A028847404A}" type="pres">
      <dgm:prSet presAssocID="{A9F80369-A749-4024-B414-19A21F6F68B3}" presName="topSpace" presStyleCnt="0"/>
      <dgm:spPr/>
    </dgm:pt>
    <dgm:pt modelId="{1B2D4375-8B7F-46DA-8630-2EBAFB744898}" type="pres">
      <dgm:prSet presAssocID="{A9F80369-A749-4024-B414-19A21F6F68B3}" presName="firstComp" presStyleCnt="0"/>
      <dgm:spPr/>
    </dgm:pt>
    <dgm:pt modelId="{78549B0C-A02D-4B6C-A515-FE5F5A184EA9}" type="pres">
      <dgm:prSet presAssocID="{A9F80369-A749-4024-B414-19A21F6F68B3}" presName="firstChild" presStyleLbl="bgAccFollowNode1" presStyleIdx="0" presStyleCnt="1" custScaleX="126773"/>
      <dgm:spPr/>
    </dgm:pt>
    <dgm:pt modelId="{FE05A0EE-743F-478F-909A-15D21B08C0C7}" type="pres">
      <dgm:prSet presAssocID="{A9F80369-A749-4024-B414-19A21F6F68B3}" presName="firstChildTx" presStyleLbl="bgAccFollowNode1" presStyleIdx="0" presStyleCnt="1">
        <dgm:presLayoutVars>
          <dgm:bulletEnabled val="1"/>
        </dgm:presLayoutVars>
      </dgm:prSet>
      <dgm:spPr/>
    </dgm:pt>
    <dgm:pt modelId="{F1DEF602-1EC6-4E02-9D74-2025FC434EE1}" type="pres">
      <dgm:prSet presAssocID="{A9F80369-A749-4024-B414-19A21F6F68B3}" presName="negSpace" presStyleCnt="0"/>
      <dgm:spPr/>
    </dgm:pt>
    <dgm:pt modelId="{574B03DC-160D-4F9C-9579-503751B36EAF}" type="pres">
      <dgm:prSet presAssocID="{A9F80369-A749-4024-B414-19A21F6F68B3}" presName="circle" presStyleLbl="node1" presStyleIdx="0" presStyleCnt="1" custScaleX="121059" custScaleY="121059" custLinFactNeighborX="-50307" custLinFactNeighborY="-2671"/>
      <dgm:spPr/>
    </dgm:pt>
  </dgm:ptLst>
  <dgm:cxnLst>
    <dgm:cxn modelId="{FCAB7D63-E452-405D-97D4-9712AEF36B10}" type="presOf" srcId="{C4BC2481-E0C7-482D-BBFB-0BD0F91DA0ED}" destId="{78549B0C-A02D-4B6C-A515-FE5F5A184EA9}" srcOrd="0" destOrd="0" presId="urn:microsoft.com/office/officeart/2005/8/layout/hList9"/>
    <dgm:cxn modelId="{F0E22250-7925-4E8D-AC24-A5BC06EF3FE6}" type="presOf" srcId="{7513B2AF-7B77-46CD-9771-CB7D94717A19}" destId="{3DE57D67-33A4-4075-9759-F23B0C5AAC64}" srcOrd="0" destOrd="0" presId="urn:microsoft.com/office/officeart/2005/8/layout/hList9"/>
    <dgm:cxn modelId="{0F8C38A0-5941-4335-92E2-35C66F7D5426}" srcId="{7513B2AF-7B77-46CD-9771-CB7D94717A19}" destId="{A9F80369-A749-4024-B414-19A21F6F68B3}" srcOrd="0" destOrd="0" parTransId="{C1366A44-3149-4D11-A7D3-5C5572F5A898}" sibTransId="{A8EE5780-1723-4597-B38C-B84B175B568A}"/>
    <dgm:cxn modelId="{B2B4E2AD-6106-40CB-A38F-6601F6CC181B}" type="presOf" srcId="{C4BC2481-E0C7-482D-BBFB-0BD0F91DA0ED}" destId="{FE05A0EE-743F-478F-909A-15D21B08C0C7}" srcOrd="1" destOrd="0" presId="urn:microsoft.com/office/officeart/2005/8/layout/hList9"/>
    <dgm:cxn modelId="{D47BC2E3-C5B3-4BA2-B229-BE9736A80749}" type="presOf" srcId="{A9F80369-A749-4024-B414-19A21F6F68B3}" destId="{574B03DC-160D-4F9C-9579-503751B36EAF}" srcOrd="0" destOrd="0" presId="urn:microsoft.com/office/officeart/2005/8/layout/hList9"/>
    <dgm:cxn modelId="{EE6ED6E5-1AA1-4087-9CE8-5FA08A368853}" srcId="{A9F80369-A749-4024-B414-19A21F6F68B3}" destId="{C4BC2481-E0C7-482D-BBFB-0BD0F91DA0ED}" srcOrd="0" destOrd="0" parTransId="{43DA8FCA-57AC-47B7-8F9A-044AB4042B73}" sibTransId="{5CC61AAC-5BF8-42B7-B148-2D14D253BB7E}"/>
    <dgm:cxn modelId="{730EFCEA-B9FB-4085-BDBE-719D1A00FA3A}" type="presParOf" srcId="{3DE57D67-33A4-4075-9759-F23B0C5AAC64}" destId="{7A3FAC3A-EDB4-4432-AFC1-D3BDD50A6B30}" srcOrd="0" destOrd="0" presId="urn:microsoft.com/office/officeart/2005/8/layout/hList9"/>
    <dgm:cxn modelId="{20C6DEC2-A622-4A97-9245-B781F6AEBDA5}" type="presParOf" srcId="{3DE57D67-33A4-4075-9759-F23B0C5AAC64}" destId="{79E2D79F-B6B8-4FA3-82CA-CEB011014AD7}" srcOrd="1" destOrd="0" presId="urn:microsoft.com/office/officeart/2005/8/layout/hList9"/>
    <dgm:cxn modelId="{194DF18C-F63D-46C1-9F4F-C6F7949E14F8}" type="presParOf" srcId="{79E2D79F-B6B8-4FA3-82CA-CEB011014AD7}" destId="{AD9A00CA-FDE2-425A-AD0D-4A028847404A}" srcOrd="0" destOrd="0" presId="urn:microsoft.com/office/officeart/2005/8/layout/hList9"/>
    <dgm:cxn modelId="{A7FD647E-F2A7-4B2C-9ED4-64D2A3DCC2B2}" type="presParOf" srcId="{79E2D79F-B6B8-4FA3-82CA-CEB011014AD7}" destId="{1B2D4375-8B7F-46DA-8630-2EBAFB744898}" srcOrd="1" destOrd="0" presId="urn:microsoft.com/office/officeart/2005/8/layout/hList9"/>
    <dgm:cxn modelId="{EB7C5754-46C7-4E04-B52E-DC4462FE22A5}" type="presParOf" srcId="{1B2D4375-8B7F-46DA-8630-2EBAFB744898}" destId="{78549B0C-A02D-4B6C-A515-FE5F5A184EA9}" srcOrd="0" destOrd="0" presId="urn:microsoft.com/office/officeart/2005/8/layout/hList9"/>
    <dgm:cxn modelId="{93493BEC-7A78-45F8-B573-DB80108F3563}" type="presParOf" srcId="{1B2D4375-8B7F-46DA-8630-2EBAFB744898}" destId="{FE05A0EE-743F-478F-909A-15D21B08C0C7}" srcOrd="1" destOrd="0" presId="urn:microsoft.com/office/officeart/2005/8/layout/hList9"/>
    <dgm:cxn modelId="{C54EF515-7D65-410B-A75D-D6596E91D14A}" type="presParOf" srcId="{3DE57D67-33A4-4075-9759-F23B0C5AAC64}" destId="{F1DEF602-1EC6-4E02-9D74-2025FC434EE1}" srcOrd="2" destOrd="0" presId="urn:microsoft.com/office/officeart/2005/8/layout/hList9"/>
    <dgm:cxn modelId="{FA7FEBC2-9BED-4A1E-B00A-63CF39E7911E}" type="presParOf" srcId="{3DE57D67-33A4-4075-9759-F23B0C5AAC64}" destId="{574B03DC-160D-4F9C-9579-503751B36EAF}" srcOrd="3" destOrd="0" presId="urn:microsoft.com/office/officeart/2005/8/layout/hList9"/>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3C12A42-6582-4CA5-B9F1-72761C48C4E2}" type="doc">
      <dgm:prSet loTypeId="urn:microsoft.com/office/officeart/2005/8/layout/default" loCatId="list" qsTypeId="urn:microsoft.com/office/officeart/2005/8/quickstyle/simple1" qsCatId="simple" csTypeId="urn:microsoft.com/office/officeart/2005/8/colors/colorful1" csCatId="colorful" phldr="1"/>
      <dgm:spPr/>
      <dgm:t>
        <a:bodyPr/>
        <a:lstStyle/>
        <a:p>
          <a:endParaRPr kumimoji="1" lang="ja-JP" altLang="en-US"/>
        </a:p>
      </dgm:t>
    </dgm:pt>
    <dgm:pt modelId="{137F7304-4680-4C64-8ACF-35E55D42E587}">
      <dgm:prSet phldrT="[テキスト]" custT="1"/>
      <dgm:spPr/>
      <dgm:t>
        <a:bodyPr/>
        <a:lstStyle/>
        <a:p>
          <a:r>
            <a:rPr lang="ja-JP" altLang="en-US" sz="1600" dirty="0"/>
            <a:t>方略１</a:t>
          </a:r>
        </a:p>
      </dgm:t>
    </dgm:pt>
    <dgm:pt modelId="{400B5BE5-C4DA-4739-A4F4-BD651BAAA7F0}" type="parTrans" cxnId="{5C0B112F-0878-4693-A362-D7F39E758ADE}">
      <dgm:prSet/>
      <dgm:spPr/>
      <dgm:t>
        <a:bodyPr/>
        <a:lstStyle/>
        <a:p>
          <a:endParaRPr lang="ja-JP" altLang="en-US" sz="1600"/>
        </a:p>
      </dgm:t>
    </dgm:pt>
    <dgm:pt modelId="{75674F70-8DDB-4E7D-B8BA-5F230E4A3356}" type="sibTrans" cxnId="{5C0B112F-0878-4693-A362-D7F39E758ADE}">
      <dgm:prSet/>
      <dgm:spPr/>
      <dgm:t>
        <a:bodyPr/>
        <a:lstStyle/>
        <a:p>
          <a:endParaRPr lang="ja-JP" altLang="en-US" sz="1600"/>
        </a:p>
      </dgm:t>
    </dgm:pt>
    <dgm:pt modelId="{8B233FDB-534E-4AFC-A2D6-C4FA1418B1FB}">
      <dgm:prSet phldrT="[テキスト]" custT="1"/>
      <dgm:spPr/>
      <dgm:t>
        <a:bodyPr/>
        <a:lstStyle/>
        <a:p>
          <a:r>
            <a:rPr lang="ja-JP" altLang="en-US" sz="1500" dirty="0"/>
            <a:t>組織改革に向けてのリーダシップ</a:t>
          </a:r>
        </a:p>
      </dgm:t>
    </dgm:pt>
    <dgm:pt modelId="{D58A52C2-0A43-45E5-A99F-8D93367E71D6}" type="parTrans" cxnId="{620C7B52-7797-4D22-8874-12B610B70CFF}">
      <dgm:prSet/>
      <dgm:spPr/>
      <dgm:t>
        <a:bodyPr/>
        <a:lstStyle/>
        <a:p>
          <a:endParaRPr lang="ja-JP" altLang="en-US" sz="1600"/>
        </a:p>
      </dgm:t>
    </dgm:pt>
    <dgm:pt modelId="{48EA4589-240C-4B79-BEE6-723AD0F18C1E}" type="sibTrans" cxnId="{620C7B52-7797-4D22-8874-12B610B70CFF}">
      <dgm:prSet/>
      <dgm:spPr/>
      <dgm:t>
        <a:bodyPr/>
        <a:lstStyle/>
        <a:p>
          <a:endParaRPr lang="ja-JP" altLang="en-US" sz="1600"/>
        </a:p>
      </dgm:t>
    </dgm:pt>
    <dgm:pt modelId="{DE7BEFC8-85BB-4757-AD70-6BB0B449B523}">
      <dgm:prSet phldrT="[テキスト]" custT="1"/>
      <dgm:spPr>
        <a:ln w="57150">
          <a:noFill/>
        </a:ln>
      </dgm:spPr>
      <dgm:t>
        <a:bodyPr/>
        <a:lstStyle/>
        <a:p>
          <a:r>
            <a:rPr lang="ja-JP" altLang="en-US" sz="1600" dirty="0"/>
            <a:t>方略２</a:t>
          </a:r>
        </a:p>
      </dgm:t>
    </dgm:pt>
    <dgm:pt modelId="{673DFF02-CABC-4AE4-9DDC-B651190F1093}" type="parTrans" cxnId="{EC64B15C-E902-44CE-96D0-1A21BCD680F2}">
      <dgm:prSet/>
      <dgm:spPr/>
      <dgm:t>
        <a:bodyPr/>
        <a:lstStyle/>
        <a:p>
          <a:endParaRPr lang="ja-JP" altLang="en-US" sz="1600"/>
        </a:p>
      </dgm:t>
    </dgm:pt>
    <dgm:pt modelId="{3A7CBBBC-CE62-4D90-9413-317F40B21C42}" type="sibTrans" cxnId="{EC64B15C-E902-44CE-96D0-1A21BCD680F2}">
      <dgm:prSet/>
      <dgm:spPr/>
      <dgm:t>
        <a:bodyPr/>
        <a:lstStyle/>
        <a:p>
          <a:endParaRPr lang="ja-JP" altLang="en-US" sz="1600"/>
        </a:p>
      </dgm:t>
    </dgm:pt>
    <dgm:pt modelId="{21D85845-76CD-41B9-84A5-032E00679F88}">
      <dgm:prSet phldrT="[テキスト]" custT="1"/>
      <dgm:spPr/>
      <dgm:t>
        <a:bodyPr/>
        <a:lstStyle/>
        <a:p>
          <a:r>
            <a:rPr lang="ja-JP" altLang="en-US" sz="1600" dirty="0"/>
            <a:t>方略３</a:t>
          </a:r>
        </a:p>
      </dgm:t>
    </dgm:pt>
    <dgm:pt modelId="{8FA9C10C-A3EE-4CEA-B152-F5EE5D5AF545}" type="parTrans" cxnId="{DE6F01CA-33D9-44C8-9624-0097F3AEB5F7}">
      <dgm:prSet/>
      <dgm:spPr/>
      <dgm:t>
        <a:bodyPr/>
        <a:lstStyle/>
        <a:p>
          <a:endParaRPr lang="ja-JP" altLang="en-US" sz="1600"/>
        </a:p>
      </dgm:t>
    </dgm:pt>
    <dgm:pt modelId="{233B5A12-3CBB-495A-848D-C36D0EB6A4B2}" type="sibTrans" cxnId="{DE6F01CA-33D9-44C8-9624-0097F3AEB5F7}">
      <dgm:prSet/>
      <dgm:spPr/>
      <dgm:t>
        <a:bodyPr/>
        <a:lstStyle/>
        <a:p>
          <a:endParaRPr lang="ja-JP" altLang="en-US" sz="1600"/>
        </a:p>
      </dgm:t>
    </dgm:pt>
    <dgm:pt modelId="{C6B2EF01-610F-4E39-A190-E517D7321488}">
      <dgm:prSet phldrT="[テキスト]" custT="1"/>
      <dgm:spPr/>
      <dgm:t>
        <a:bodyPr/>
        <a:lstStyle/>
        <a:p>
          <a:r>
            <a:rPr lang="ja-JP" altLang="en-US" sz="1500" dirty="0"/>
            <a:t>スタッフ</a:t>
          </a:r>
          <a:r>
            <a:rPr lang="ja-JP" altLang="en-US" sz="1400" dirty="0"/>
            <a:t>の</a:t>
          </a:r>
          <a:br>
            <a:rPr lang="en-US" altLang="ja-JP" sz="1400" dirty="0"/>
          </a:br>
          <a:r>
            <a:rPr lang="ja-JP" altLang="en-US" sz="1400" dirty="0"/>
            <a:t>スキルアップ</a:t>
          </a:r>
        </a:p>
      </dgm:t>
    </dgm:pt>
    <dgm:pt modelId="{892D2AB9-1ECA-4E3A-B470-DFADAC7E06F3}" type="parTrans" cxnId="{CA4ED131-545C-4B76-90B2-A3DB7D6BF6F8}">
      <dgm:prSet/>
      <dgm:spPr/>
      <dgm:t>
        <a:bodyPr/>
        <a:lstStyle/>
        <a:p>
          <a:endParaRPr lang="ja-JP" altLang="en-US" sz="1600"/>
        </a:p>
      </dgm:t>
    </dgm:pt>
    <dgm:pt modelId="{9751276B-5180-49B6-9714-F75B926A84A0}" type="sibTrans" cxnId="{CA4ED131-545C-4B76-90B2-A3DB7D6BF6F8}">
      <dgm:prSet/>
      <dgm:spPr/>
      <dgm:t>
        <a:bodyPr/>
        <a:lstStyle/>
        <a:p>
          <a:endParaRPr lang="ja-JP" altLang="en-US" sz="1600"/>
        </a:p>
      </dgm:t>
    </dgm:pt>
    <dgm:pt modelId="{56C09B38-07F6-4454-8CEE-3CDD59B5048D}">
      <dgm:prSet phldrT="[テキスト]" custT="1"/>
      <dgm:spPr/>
      <dgm:t>
        <a:bodyPr/>
        <a:lstStyle/>
        <a:p>
          <a:r>
            <a:rPr lang="ja-JP" altLang="en-US" sz="1600" dirty="0"/>
            <a:t>方略４</a:t>
          </a:r>
        </a:p>
      </dgm:t>
    </dgm:pt>
    <dgm:pt modelId="{4D3ACAD3-1C33-4755-9D61-25E93B725B4F}" type="parTrans" cxnId="{F6BF0E1E-E01E-401A-B3D5-D3F4BC111AA2}">
      <dgm:prSet/>
      <dgm:spPr/>
      <dgm:t>
        <a:bodyPr/>
        <a:lstStyle/>
        <a:p>
          <a:endParaRPr lang="ja-JP" altLang="en-US" sz="1600"/>
        </a:p>
      </dgm:t>
    </dgm:pt>
    <dgm:pt modelId="{FC834A4C-7EA1-4D07-A068-7BD50A44A135}" type="sibTrans" cxnId="{F6BF0E1E-E01E-401A-B3D5-D3F4BC111AA2}">
      <dgm:prSet/>
      <dgm:spPr/>
      <dgm:t>
        <a:bodyPr/>
        <a:lstStyle/>
        <a:p>
          <a:endParaRPr lang="ja-JP" altLang="en-US" sz="1600"/>
        </a:p>
      </dgm:t>
    </dgm:pt>
    <dgm:pt modelId="{8331F4DE-741D-4B15-B269-39C99C76D584}">
      <dgm:prSet phldrT="[テキスト]" custT="1"/>
      <dgm:spPr/>
      <dgm:t>
        <a:bodyPr/>
        <a:lstStyle/>
        <a:p>
          <a:r>
            <a:rPr lang="ja-JP" altLang="en-US" sz="1500" dirty="0"/>
            <a:t>隔離・身体拘束使用防止ツールの利用</a:t>
          </a:r>
        </a:p>
      </dgm:t>
    </dgm:pt>
    <dgm:pt modelId="{9D29AAA7-6E34-4522-9188-26EE7C5E0F76}" type="parTrans" cxnId="{43E40917-4CD1-4F7F-99B3-222D22242F24}">
      <dgm:prSet/>
      <dgm:spPr/>
      <dgm:t>
        <a:bodyPr/>
        <a:lstStyle/>
        <a:p>
          <a:endParaRPr lang="ja-JP" altLang="en-US" sz="1600"/>
        </a:p>
      </dgm:t>
    </dgm:pt>
    <dgm:pt modelId="{4455CCC1-9E94-4732-BA9E-3E0D92B755DB}" type="sibTrans" cxnId="{43E40917-4CD1-4F7F-99B3-222D22242F24}">
      <dgm:prSet/>
      <dgm:spPr/>
      <dgm:t>
        <a:bodyPr/>
        <a:lstStyle/>
        <a:p>
          <a:endParaRPr lang="ja-JP" altLang="en-US" sz="1600"/>
        </a:p>
      </dgm:t>
    </dgm:pt>
    <dgm:pt modelId="{52EFC1B2-628D-4041-A12E-1E2602201C39}">
      <dgm:prSet phldrT="[テキスト]" custT="1"/>
      <dgm:spPr/>
      <dgm:t>
        <a:bodyPr/>
        <a:lstStyle/>
        <a:p>
          <a:r>
            <a:rPr lang="ja-JP" altLang="en-US" sz="1600" dirty="0"/>
            <a:t>方略５</a:t>
          </a:r>
        </a:p>
      </dgm:t>
    </dgm:pt>
    <dgm:pt modelId="{AD5E8AD1-F07E-446E-B206-C2EC6AFF3086}" type="parTrans" cxnId="{58CC2ECA-7B29-4D0B-B99C-DD4B4238A42F}">
      <dgm:prSet/>
      <dgm:spPr/>
      <dgm:t>
        <a:bodyPr/>
        <a:lstStyle/>
        <a:p>
          <a:endParaRPr lang="ja-JP" altLang="en-US" sz="1600"/>
        </a:p>
      </dgm:t>
    </dgm:pt>
    <dgm:pt modelId="{A9A5733D-929B-42CC-8F8C-DCBB60732FCE}" type="sibTrans" cxnId="{58CC2ECA-7B29-4D0B-B99C-DD4B4238A42F}">
      <dgm:prSet/>
      <dgm:spPr/>
      <dgm:t>
        <a:bodyPr/>
        <a:lstStyle/>
        <a:p>
          <a:endParaRPr lang="ja-JP" altLang="en-US" sz="1600"/>
        </a:p>
      </dgm:t>
    </dgm:pt>
    <dgm:pt modelId="{D029494F-A86B-40C9-B5D8-22AC77D895D3}">
      <dgm:prSet custT="1"/>
      <dgm:spPr/>
      <dgm:t>
        <a:bodyPr/>
        <a:lstStyle/>
        <a:p>
          <a:r>
            <a:rPr lang="ja-JP" altLang="en-US" sz="1500" dirty="0"/>
            <a:t>入院環境での</a:t>
          </a:r>
          <a:br>
            <a:rPr lang="en-US" altLang="ja-JP" sz="1500" dirty="0"/>
          </a:br>
          <a:r>
            <a:rPr lang="ja-JP" altLang="en-US" sz="1500" dirty="0"/>
            <a:t>利用者の役割</a:t>
          </a:r>
        </a:p>
      </dgm:t>
    </dgm:pt>
    <dgm:pt modelId="{D65909A6-5257-4B56-8EB9-3866694F79CB}" type="parTrans" cxnId="{6416078D-7A6F-4AD0-95ED-EE2414792745}">
      <dgm:prSet/>
      <dgm:spPr/>
      <dgm:t>
        <a:bodyPr/>
        <a:lstStyle/>
        <a:p>
          <a:endParaRPr lang="ja-JP" altLang="en-US" sz="1600"/>
        </a:p>
      </dgm:t>
    </dgm:pt>
    <dgm:pt modelId="{2FD6E725-E207-4887-A708-8BE21BC4FDC0}" type="sibTrans" cxnId="{6416078D-7A6F-4AD0-95ED-EE2414792745}">
      <dgm:prSet/>
      <dgm:spPr/>
      <dgm:t>
        <a:bodyPr/>
        <a:lstStyle/>
        <a:p>
          <a:endParaRPr lang="ja-JP" altLang="en-US" sz="1600"/>
        </a:p>
      </dgm:t>
    </dgm:pt>
    <dgm:pt modelId="{F4C7CAD3-3D2C-4B18-B2B8-F633EEBE3EE7}">
      <dgm:prSet custT="1"/>
      <dgm:spPr/>
      <dgm:t>
        <a:bodyPr/>
        <a:lstStyle/>
        <a:p>
          <a:r>
            <a:rPr lang="ja-JP" altLang="en-US" sz="1600" dirty="0"/>
            <a:t>方略６</a:t>
          </a:r>
        </a:p>
      </dgm:t>
    </dgm:pt>
    <dgm:pt modelId="{7761737F-46D1-4001-AD71-E935846F1C2B}" type="parTrans" cxnId="{EE900FD1-7877-4736-9E19-7989CDFF995A}">
      <dgm:prSet/>
      <dgm:spPr/>
      <dgm:t>
        <a:bodyPr/>
        <a:lstStyle/>
        <a:p>
          <a:endParaRPr lang="ja-JP" altLang="en-US" sz="1600"/>
        </a:p>
      </dgm:t>
    </dgm:pt>
    <dgm:pt modelId="{23E56A7B-1CD9-44A3-91B8-CEC04F74F568}" type="sibTrans" cxnId="{EE900FD1-7877-4736-9E19-7989CDFF995A}">
      <dgm:prSet/>
      <dgm:spPr/>
      <dgm:t>
        <a:bodyPr/>
        <a:lstStyle/>
        <a:p>
          <a:endParaRPr lang="ja-JP" altLang="en-US" sz="1600"/>
        </a:p>
      </dgm:t>
    </dgm:pt>
    <dgm:pt modelId="{7C5A4FFE-DD59-48EF-9BA2-5D7CD42AC94F}">
      <dgm:prSet custT="1"/>
      <dgm:spPr>
        <a:ln w="57150">
          <a:noFill/>
        </a:ln>
      </dgm:spPr>
      <dgm:t>
        <a:bodyPr/>
        <a:lstStyle/>
        <a:p>
          <a:r>
            <a:rPr lang="ja-JP" altLang="en-US" sz="1500" dirty="0"/>
            <a:t>データ利用</a:t>
          </a:r>
        </a:p>
      </dgm:t>
    </dgm:pt>
    <dgm:pt modelId="{1750227B-D694-4207-AB57-0C34216B937C}" type="parTrans" cxnId="{699F36AC-CD72-4C11-B562-D013C4383DD7}">
      <dgm:prSet/>
      <dgm:spPr/>
      <dgm:t>
        <a:bodyPr/>
        <a:lstStyle/>
        <a:p>
          <a:endParaRPr lang="ja-JP" altLang="en-US" sz="1600"/>
        </a:p>
      </dgm:t>
    </dgm:pt>
    <dgm:pt modelId="{F062DE7A-235E-4A66-B922-FC38E7D4E86A}" type="sibTrans" cxnId="{699F36AC-CD72-4C11-B562-D013C4383DD7}">
      <dgm:prSet/>
      <dgm:spPr/>
      <dgm:t>
        <a:bodyPr/>
        <a:lstStyle/>
        <a:p>
          <a:endParaRPr lang="ja-JP" altLang="en-US" sz="1600"/>
        </a:p>
      </dgm:t>
    </dgm:pt>
    <dgm:pt modelId="{4E841254-5E2D-4096-98EB-661269C74C43}">
      <dgm:prSet custT="1"/>
      <dgm:spPr/>
      <dgm:t>
        <a:bodyPr/>
        <a:lstStyle/>
        <a:p>
          <a:r>
            <a:rPr lang="ja-JP" altLang="en-US" sz="1500" dirty="0"/>
            <a:t>デブリーフィング</a:t>
          </a:r>
          <a:br>
            <a:rPr lang="en-US" altLang="ja-JP" sz="1500" dirty="0"/>
          </a:br>
          <a:r>
            <a:rPr lang="ja-JP" altLang="en-US" sz="1500" dirty="0"/>
            <a:t>技術</a:t>
          </a:r>
        </a:p>
      </dgm:t>
    </dgm:pt>
    <dgm:pt modelId="{1F656C32-6BE0-4254-90BE-B182EC3EEE35}" type="parTrans" cxnId="{ABB162BF-EA66-4629-A5F8-9507C05E7D06}">
      <dgm:prSet/>
      <dgm:spPr/>
      <dgm:t>
        <a:bodyPr/>
        <a:lstStyle/>
        <a:p>
          <a:endParaRPr lang="ja-JP" altLang="en-US" sz="1600"/>
        </a:p>
      </dgm:t>
    </dgm:pt>
    <dgm:pt modelId="{B9FC567E-0801-470F-B424-939D72FB948D}" type="sibTrans" cxnId="{ABB162BF-EA66-4629-A5F8-9507C05E7D06}">
      <dgm:prSet/>
      <dgm:spPr/>
      <dgm:t>
        <a:bodyPr/>
        <a:lstStyle/>
        <a:p>
          <a:endParaRPr lang="ja-JP" altLang="en-US" sz="1600"/>
        </a:p>
      </dgm:t>
    </dgm:pt>
    <dgm:pt modelId="{BB3381CF-0F79-45C7-B6DF-647D765DC7CA}" type="pres">
      <dgm:prSet presAssocID="{73C12A42-6582-4CA5-B9F1-72761C48C4E2}" presName="diagram" presStyleCnt="0">
        <dgm:presLayoutVars>
          <dgm:dir/>
          <dgm:resizeHandles val="exact"/>
        </dgm:presLayoutVars>
      </dgm:prSet>
      <dgm:spPr/>
    </dgm:pt>
    <dgm:pt modelId="{7D7E31DB-25AB-4746-BFA2-50F3817EBD15}" type="pres">
      <dgm:prSet presAssocID="{137F7304-4680-4C64-8ACF-35E55D42E587}" presName="node" presStyleLbl="node1" presStyleIdx="0" presStyleCnt="6">
        <dgm:presLayoutVars>
          <dgm:bulletEnabled val="1"/>
        </dgm:presLayoutVars>
      </dgm:prSet>
      <dgm:spPr/>
    </dgm:pt>
    <dgm:pt modelId="{5BDBD4C1-AA98-4A15-9550-B4A965C844FE}" type="pres">
      <dgm:prSet presAssocID="{75674F70-8DDB-4E7D-B8BA-5F230E4A3356}" presName="sibTrans" presStyleCnt="0"/>
      <dgm:spPr/>
    </dgm:pt>
    <dgm:pt modelId="{A767B001-ED90-447E-AD25-9347FD32625C}" type="pres">
      <dgm:prSet presAssocID="{DE7BEFC8-85BB-4757-AD70-6BB0B449B523}" presName="node" presStyleLbl="node1" presStyleIdx="1" presStyleCnt="6">
        <dgm:presLayoutVars>
          <dgm:bulletEnabled val="1"/>
        </dgm:presLayoutVars>
      </dgm:prSet>
      <dgm:spPr/>
    </dgm:pt>
    <dgm:pt modelId="{03B4B19F-F695-44EE-9CE0-1EE429DA6BD5}" type="pres">
      <dgm:prSet presAssocID="{3A7CBBBC-CE62-4D90-9413-317F40B21C42}" presName="sibTrans" presStyleCnt="0"/>
      <dgm:spPr/>
    </dgm:pt>
    <dgm:pt modelId="{F13FB5C8-833A-456E-9956-603E02FEB2B9}" type="pres">
      <dgm:prSet presAssocID="{21D85845-76CD-41B9-84A5-032E00679F88}" presName="node" presStyleLbl="node1" presStyleIdx="2" presStyleCnt="6">
        <dgm:presLayoutVars>
          <dgm:bulletEnabled val="1"/>
        </dgm:presLayoutVars>
      </dgm:prSet>
      <dgm:spPr/>
    </dgm:pt>
    <dgm:pt modelId="{2B99D9CA-048D-430C-9067-6286F64F9FF5}" type="pres">
      <dgm:prSet presAssocID="{233B5A12-3CBB-495A-848D-C36D0EB6A4B2}" presName="sibTrans" presStyleCnt="0"/>
      <dgm:spPr/>
    </dgm:pt>
    <dgm:pt modelId="{9F1789DB-B376-4B08-8C8C-6895F68EB0A2}" type="pres">
      <dgm:prSet presAssocID="{56C09B38-07F6-4454-8CEE-3CDD59B5048D}" presName="node" presStyleLbl="node1" presStyleIdx="3" presStyleCnt="6">
        <dgm:presLayoutVars>
          <dgm:bulletEnabled val="1"/>
        </dgm:presLayoutVars>
      </dgm:prSet>
      <dgm:spPr/>
    </dgm:pt>
    <dgm:pt modelId="{053F000A-F4A4-4A5D-BDEE-E28867B50F3A}" type="pres">
      <dgm:prSet presAssocID="{FC834A4C-7EA1-4D07-A068-7BD50A44A135}" presName="sibTrans" presStyleCnt="0"/>
      <dgm:spPr/>
    </dgm:pt>
    <dgm:pt modelId="{37C1C9F9-2B9D-4956-8A1A-E860CE7E7C64}" type="pres">
      <dgm:prSet presAssocID="{52EFC1B2-628D-4041-A12E-1E2602201C39}" presName="node" presStyleLbl="node1" presStyleIdx="4" presStyleCnt="6">
        <dgm:presLayoutVars>
          <dgm:bulletEnabled val="1"/>
        </dgm:presLayoutVars>
      </dgm:prSet>
      <dgm:spPr/>
    </dgm:pt>
    <dgm:pt modelId="{CBFCCE95-D69A-4FD4-8520-EEE38741FB98}" type="pres">
      <dgm:prSet presAssocID="{A9A5733D-929B-42CC-8F8C-DCBB60732FCE}" presName="sibTrans" presStyleCnt="0"/>
      <dgm:spPr/>
    </dgm:pt>
    <dgm:pt modelId="{7F0697F4-0447-447D-9CCB-8E6AEA0B8DBC}" type="pres">
      <dgm:prSet presAssocID="{F4C7CAD3-3D2C-4B18-B2B8-F633EEBE3EE7}" presName="node" presStyleLbl="node1" presStyleIdx="5" presStyleCnt="6">
        <dgm:presLayoutVars>
          <dgm:bulletEnabled val="1"/>
        </dgm:presLayoutVars>
      </dgm:prSet>
      <dgm:spPr/>
    </dgm:pt>
  </dgm:ptLst>
  <dgm:cxnLst>
    <dgm:cxn modelId="{3E136300-C435-4F10-A20E-466052A5936F}" type="presOf" srcId="{DE7BEFC8-85BB-4757-AD70-6BB0B449B523}" destId="{A767B001-ED90-447E-AD25-9347FD32625C}" srcOrd="0" destOrd="0" presId="urn:microsoft.com/office/officeart/2005/8/layout/default"/>
    <dgm:cxn modelId="{1C9BCD16-883F-4805-9B45-01AC10465AFE}" type="presOf" srcId="{8331F4DE-741D-4B15-B269-39C99C76D584}" destId="{9F1789DB-B376-4B08-8C8C-6895F68EB0A2}" srcOrd="0" destOrd="1" presId="urn:microsoft.com/office/officeart/2005/8/layout/default"/>
    <dgm:cxn modelId="{43E40917-4CD1-4F7F-99B3-222D22242F24}" srcId="{56C09B38-07F6-4454-8CEE-3CDD59B5048D}" destId="{8331F4DE-741D-4B15-B269-39C99C76D584}" srcOrd="0" destOrd="0" parTransId="{9D29AAA7-6E34-4522-9188-26EE7C5E0F76}" sibTransId="{4455CCC1-9E94-4732-BA9E-3E0D92B755DB}"/>
    <dgm:cxn modelId="{F6BF0E1E-E01E-401A-B3D5-D3F4BC111AA2}" srcId="{73C12A42-6582-4CA5-B9F1-72761C48C4E2}" destId="{56C09B38-07F6-4454-8CEE-3CDD59B5048D}" srcOrd="3" destOrd="0" parTransId="{4D3ACAD3-1C33-4755-9D61-25E93B725B4F}" sibTransId="{FC834A4C-7EA1-4D07-A068-7BD50A44A135}"/>
    <dgm:cxn modelId="{5C0B112F-0878-4693-A362-D7F39E758ADE}" srcId="{73C12A42-6582-4CA5-B9F1-72761C48C4E2}" destId="{137F7304-4680-4C64-8ACF-35E55D42E587}" srcOrd="0" destOrd="0" parTransId="{400B5BE5-C4DA-4739-A4F4-BD651BAAA7F0}" sibTransId="{75674F70-8DDB-4E7D-B8BA-5F230E4A3356}"/>
    <dgm:cxn modelId="{CA4ED131-545C-4B76-90B2-A3DB7D6BF6F8}" srcId="{21D85845-76CD-41B9-84A5-032E00679F88}" destId="{C6B2EF01-610F-4E39-A190-E517D7321488}" srcOrd="0" destOrd="0" parTransId="{892D2AB9-1ECA-4E3A-B470-DFADAC7E06F3}" sibTransId="{9751276B-5180-49B6-9714-F75B926A84A0}"/>
    <dgm:cxn modelId="{EC64B15C-E902-44CE-96D0-1A21BCD680F2}" srcId="{73C12A42-6582-4CA5-B9F1-72761C48C4E2}" destId="{DE7BEFC8-85BB-4757-AD70-6BB0B449B523}" srcOrd="1" destOrd="0" parTransId="{673DFF02-CABC-4AE4-9DDC-B651190F1093}" sibTransId="{3A7CBBBC-CE62-4D90-9413-317F40B21C42}"/>
    <dgm:cxn modelId="{E9B4B670-F3E5-4C2E-925A-6CC161212A83}" type="presOf" srcId="{4E841254-5E2D-4096-98EB-661269C74C43}" destId="{7F0697F4-0447-447D-9CCB-8E6AEA0B8DBC}" srcOrd="0" destOrd="1" presId="urn:microsoft.com/office/officeart/2005/8/layout/default"/>
    <dgm:cxn modelId="{620C7B52-7797-4D22-8874-12B610B70CFF}" srcId="{137F7304-4680-4C64-8ACF-35E55D42E587}" destId="{8B233FDB-534E-4AFC-A2D6-C4FA1418B1FB}" srcOrd="0" destOrd="0" parTransId="{D58A52C2-0A43-45E5-A99F-8D93367E71D6}" sibTransId="{48EA4589-240C-4B79-BEE6-723AD0F18C1E}"/>
    <dgm:cxn modelId="{5238767B-2E23-43C9-9325-DD350BFCE5D9}" type="presOf" srcId="{137F7304-4680-4C64-8ACF-35E55D42E587}" destId="{7D7E31DB-25AB-4746-BFA2-50F3817EBD15}" srcOrd="0" destOrd="0" presId="urn:microsoft.com/office/officeart/2005/8/layout/default"/>
    <dgm:cxn modelId="{8086FB7B-59A3-4395-A90A-DD0AF5CAF973}" type="presOf" srcId="{F4C7CAD3-3D2C-4B18-B2B8-F633EEBE3EE7}" destId="{7F0697F4-0447-447D-9CCB-8E6AEA0B8DBC}" srcOrd="0" destOrd="0" presId="urn:microsoft.com/office/officeart/2005/8/layout/default"/>
    <dgm:cxn modelId="{6416078D-7A6F-4AD0-95ED-EE2414792745}" srcId="{52EFC1B2-628D-4041-A12E-1E2602201C39}" destId="{D029494F-A86B-40C9-B5D8-22AC77D895D3}" srcOrd="0" destOrd="0" parTransId="{D65909A6-5257-4B56-8EB9-3866694F79CB}" sibTransId="{2FD6E725-E207-4887-A708-8BE21BC4FDC0}"/>
    <dgm:cxn modelId="{5ADAEAAB-B9D1-4102-BBEB-177BFE3734F0}" type="presOf" srcId="{21D85845-76CD-41B9-84A5-032E00679F88}" destId="{F13FB5C8-833A-456E-9956-603E02FEB2B9}" srcOrd="0" destOrd="0" presId="urn:microsoft.com/office/officeart/2005/8/layout/default"/>
    <dgm:cxn modelId="{699F36AC-CD72-4C11-B562-D013C4383DD7}" srcId="{DE7BEFC8-85BB-4757-AD70-6BB0B449B523}" destId="{7C5A4FFE-DD59-48EF-9BA2-5D7CD42AC94F}" srcOrd="0" destOrd="0" parTransId="{1750227B-D694-4207-AB57-0C34216B937C}" sibTransId="{F062DE7A-235E-4A66-B922-FC38E7D4E86A}"/>
    <dgm:cxn modelId="{E6E615B0-881D-48E9-B314-20DC5DE5E321}" type="presOf" srcId="{8B233FDB-534E-4AFC-A2D6-C4FA1418B1FB}" destId="{7D7E31DB-25AB-4746-BFA2-50F3817EBD15}" srcOrd="0" destOrd="1" presId="urn:microsoft.com/office/officeart/2005/8/layout/default"/>
    <dgm:cxn modelId="{20B832B5-FFC4-48D8-995D-8EC2A96A43A1}" type="presOf" srcId="{D029494F-A86B-40C9-B5D8-22AC77D895D3}" destId="{37C1C9F9-2B9D-4956-8A1A-E860CE7E7C64}" srcOrd="0" destOrd="1" presId="urn:microsoft.com/office/officeart/2005/8/layout/default"/>
    <dgm:cxn modelId="{ABB162BF-EA66-4629-A5F8-9507C05E7D06}" srcId="{F4C7CAD3-3D2C-4B18-B2B8-F633EEBE3EE7}" destId="{4E841254-5E2D-4096-98EB-661269C74C43}" srcOrd="0" destOrd="0" parTransId="{1F656C32-6BE0-4254-90BE-B182EC3EEE35}" sibTransId="{B9FC567E-0801-470F-B424-939D72FB948D}"/>
    <dgm:cxn modelId="{DE6F01CA-33D9-44C8-9624-0097F3AEB5F7}" srcId="{73C12A42-6582-4CA5-B9F1-72761C48C4E2}" destId="{21D85845-76CD-41B9-84A5-032E00679F88}" srcOrd="2" destOrd="0" parTransId="{8FA9C10C-A3EE-4CEA-B152-F5EE5D5AF545}" sibTransId="{233B5A12-3CBB-495A-848D-C36D0EB6A4B2}"/>
    <dgm:cxn modelId="{58CC2ECA-7B29-4D0B-B99C-DD4B4238A42F}" srcId="{73C12A42-6582-4CA5-B9F1-72761C48C4E2}" destId="{52EFC1B2-628D-4041-A12E-1E2602201C39}" srcOrd="4" destOrd="0" parTransId="{AD5E8AD1-F07E-446E-B206-C2EC6AFF3086}" sibTransId="{A9A5733D-929B-42CC-8F8C-DCBB60732FCE}"/>
    <dgm:cxn modelId="{EE900FD1-7877-4736-9E19-7989CDFF995A}" srcId="{73C12A42-6582-4CA5-B9F1-72761C48C4E2}" destId="{F4C7CAD3-3D2C-4B18-B2B8-F633EEBE3EE7}" srcOrd="5" destOrd="0" parTransId="{7761737F-46D1-4001-AD71-E935846F1C2B}" sibTransId="{23E56A7B-1CD9-44A3-91B8-CEC04F74F568}"/>
    <dgm:cxn modelId="{A9DCAFDE-0F27-4D60-BCFF-E566F162DE61}" type="presOf" srcId="{C6B2EF01-610F-4E39-A190-E517D7321488}" destId="{F13FB5C8-833A-456E-9956-603E02FEB2B9}" srcOrd="0" destOrd="1" presId="urn:microsoft.com/office/officeart/2005/8/layout/default"/>
    <dgm:cxn modelId="{9DBE62E3-610B-4930-96F0-733790C0805B}" type="presOf" srcId="{7C5A4FFE-DD59-48EF-9BA2-5D7CD42AC94F}" destId="{A767B001-ED90-447E-AD25-9347FD32625C}" srcOrd="0" destOrd="1" presId="urn:microsoft.com/office/officeart/2005/8/layout/default"/>
    <dgm:cxn modelId="{63E750E9-5A18-4589-AEEA-77EF3BC1F84D}" type="presOf" srcId="{56C09B38-07F6-4454-8CEE-3CDD59B5048D}" destId="{9F1789DB-B376-4B08-8C8C-6895F68EB0A2}" srcOrd="0" destOrd="0" presId="urn:microsoft.com/office/officeart/2005/8/layout/default"/>
    <dgm:cxn modelId="{514484EE-B0E1-4C1F-BDF4-E687617A4F43}" type="presOf" srcId="{52EFC1B2-628D-4041-A12E-1E2602201C39}" destId="{37C1C9F9-2B9D-4956-8A1A-E860CE7E7C64}" srcOrd="0" destOrd="0" presId="urn:microsoft.com/office/officeart/2005/8/layout/default"/>
    <dgm:cxn modelId="{4CB3D2F0-CA26-4AB2-94F1-B16B087D8093}" type="presOf" srcId="{73C12A42-6582-4CA5-B9F1-72761C48C4E2}" destId="{BB3381CF-0F79-45C7-B6DF-647D765DC7CA}" srcOrd="0" destOrd="0" presId="urn:microsoft.com/office/officeart/2005/8/layout/default"/>
    <dgm:cxn modelId="{81FAC769-E247-4377-9E3F-F7D795CAD187}" type="presParOf" srcId="{BB3381CF-0F79-45C7-B6DF-647D765DC7CA}" destId="{7D7E31DB-25AB-4746-BFA2-50F3817EBD15}" srcOrd="0" destOrd="0" presId="urn:microsoft.com/office/officeart/2005/8/layout/default"/>
    <dgm:cxn modelId="{7D77CA3F-252E-4DE3-9B32-F93D3F7D64F5}" type="presParOf" srcId="{BB3381CF-0F79-45C7-B6DF-647D765DC7CA}" destId="{5BDBD4C1-AA98-4A15-9550-B4A965C844FE}" srcOrd="1" destOrd="0" presId="urn:microsoft.com/office/officeart/2005/8/layout/default"/>
    <dgm:cxn modelId="{5458E6C3-8B4D-4248-B54A-282B0A8B011E}" type="presParOf" srcId="{BB3381CF-0F79-45C7-B6DF-647D765DC7CA}" destId="{A767B001-ED90-447E-AD25-9347FD32625C}" srcOrd="2" destOrd="0" presId="urn:microsoft.com/office/officeart/2005/8/layout/default"/>
    <dgm:cxn modelId="{91BBD548-6AED-4236-BE96-68E4FB4D7F98}" type="presParOf" srcId="{BB3381CF-0F79-45C7-B6DF-647D765DC7CA}" destId="{03B4B19F-F695-44EE-9CE0-1EE429DA6BD5}" srcOrd="3" destOrd="0" presId="urn:microsoft.com/office/officeart/2005/8/layout/default"/>
    <dgm:cxn modelId="{FF2C48F7-705D-44F5-B9CF-2E7C898E07F4}" type="presParOf" srcId="{BB3381CF-0F79-45C7-B6DF-647D765DC7CA}" destId="{F13FB5C8-833A-456E-9956-603E02FEB2B9}" srcOrd="4" destOrd="0" presId="urn:microsoft.com/office/officeart/2005/8/layout/default"/>
    <dgm:cxn modelId="{E4F2A1E6-DE00-471B-A2B0-06F7FA244717}" type="presParOf" srcId="{BB3381CF-0F79-45C7-B6DF-647D765DC7CA}" destId="{2B99D9CA-048D-430C-9067-6286F64F9FF5}" srcOrd="5" destOrd="0" presId="urn:microsoft.com/office/officeart/2005/8/layout/default"/>
    <dgm:cxn modelId="{5ACDECAF-760A-4D10-9EFF-AB9009B06F36}" type="presParOf" srcId="{BB3381CF-0F79-45C7-B6DF-647D765DC7CA}" destId="{9F1789DB-B376-4B08-8C8C-6895F68EB0A2}" srcOrd="6" destOrd="0" presId="urn:microsoft.com/office/officeart/2005/8/layout/default"/>
    <dgm:cxn modelId="{8EC8301B-90A4-404B-81D4-B277FDE5C140}" type="presParOf" srcId="{BB3381CF-0F79-45C7-B6DF-647D765DC7CA}" destId="{053F000A-F4A4-4A5D-BDEE-E28867B50F3A}" srcOrd="7" destOrd="0" presId="urn:microsoft.com/office/officeart/2005/8/layout/default"/>
    <dgm:cxn modelId="{CFF7715E-E9C4-4778-9944-65681B4AF9F7}" type="presParOf" srcId="{BB3381CF-0F79-45C7-B6DF-647D765DC7CA}" destId="{37C1C9F9-2B9D-4956-8A1A-E860CE7E7C64}" srcOrd="8" destOrd="0" presId="urn:microsoft.com/office/officeart/2005/8/layout/default"/>
    <dgm:cxn modelId="{ECF4B4DB-9D85-422D-A930-A6B2E385659B}" type="presParOf" srcId="{BB3381CF-0F79-45C7-B6DF-647D765DC7CA}" destId="{CBFCCE95-D69A-4FD4-8520-EEE38741FB98}" srcOrd="9" destOrd="0" presId="urn:microsoft.com/office/officeart/2005/8/layout/default"/>
    <dgm:cxn modelId="{765B2DFC-18D2-475F-B80D-829DB53D8BA0}" type="presParOf" srcId="{BB3381CF-0F79-45C7-B6DF-647D765DC7CA}" destId="{7F0697F4-0447-447D-9CCB-8E6AEA0B8DBC}" srcOrd="10" destOrd="0" presId="urn:microsoft.com/office/officeart/2005/8/layout/default"/>
  </dgm:cxnLst>
  <dgm:bg/>
  <dgm:whole/>
  <dgm:extLst>
    <a:ext uri="http://schemas.microsoft.com/office/drawing/2008/diagram">
      <dsp:dataModelExt xmlns:dsp="http://schemas.microsoft.com/office/drawing/2008/diagram" relId="rId10" minVer="http://schemas.openxmlformats.org/drawingml/2006/diagram"/>
    </a:ext>
    <a:ext uri="{C62137D5-CB1D-491B-B009-E17868A290BF}">
      <dgm14:recolorImg xmlns:dgm14="http://schemas.microsoft.com/office/drawing/2010/diagram" val="1"/>
    </a:ext>
  </dgm:extLst>
</dgm:dataModel>
</file>

<file path=ppt/diagrams/data4.xml><?xml version="1.0" encoding="utf-8"?>
<dgm:dataModel xmlns:dgm="http://schemas.openxmlformats.org/drawingml/2006/diagram" xmlns:a="http://schemas.openxmlformats.org/drawingml/2006/main">
  <dgm:ptLst>
    <dgm:pt modelId="{73C12A42-6582-4CA5-B9F1-72761C48C4E2}" type="doc">
      <dgm:prSet loTypeId="urn:microsoft.com/office/officeart/2005/8/layout/lProcess2" loCatId="list" qsTypeId="urn:microsoft.com/office/officeart/2005/8/quickstyle/simple4" qsCatId="simple" csTypeId="urn:microsoft.com/office/officeart/2005/8/colors/colorful2" csCatId="colorful" phldr="1"/>
      <dgm:spPr/>
      <dgm:t>
        <a:bodyPr/>
        <a:lstStyle/>
        <a:p>
          <a:endParaRPr kumimoji="1" lang="ja-JP" altLang="en-US"/>
        </a:p>
      </dgm:t>
    </dgm:pt>
    <dgm:pt modelId="{137F7304-4680-4C64-8ACF-35E55D42E587}">
      <dgm:prSet phldrT="[テキスト]" custT="1"/>
      <dgm:spPr/>
      <dgm:t>
        <a:bodyPr/>
        <a:lstStyle/>
        <a:p>
          <a:r>
            <a:rPr kumimoji="1" lang="ja-JP" altLang="en-US" sz="1600" baseline="0" dirty="0"/>
            <a:t>基礎理論１</a:t>
          </a:r>
        </a:p>
      </dgm:t>
    </dgm:pt>
    <dgm:pt modelId="{400B5BE5-C4DA-4739-A4F4-BD651BAAA7F0}" type="parTrans" cxnId="{5C0B112F-0878-4693-A362-D7F39E758ADE}">
      <dgm:prSet/>
      <dgm:spPr/>
      <dgm:t>
        <a:bodyPr/>
        <a:lstStyle/>
        <a:p>
          <a:endParaRPr kumimoji="1" lang="ja-JP" altLang="en-US" sz="1200"/>
        </a:p>
      </dgm:t>
    </dgm:pt>
    <dgm:pt modelId="{75674F70-8DDB-4E7D-B8BA-5F230E4A3356}" type="sibTrans" cxnId="{5C0B112F-0878-4693-A362-D7F39E758ADE}">
      <dgm:prSet/>
      <dgm:spPr/>
      <dgm:t>
        <a:bodyPr/>
        <a:lstStyle/>
        <a:p>
          <a:endParaRPr kumimoji="1" lang="ja-JP" altLang="en-US" sz="1200"/>
        </a:p>
      </dgm:t>
    </dgm:pt>
    <dgm:pt modelId="{8B233FDB-534E-4AFC-A2D6-C4FA1418B1FB}">
      <dgm:prSet phldrT="[テキスト]" custT="1"/>
      <dgm:spPr/>
      <dgm:t>
        <a:bodyPr/>
        <a:lstStyle/>
        <a:p>
          <a:r>
            <a:rPr kumimoji="1" lang="ja-JP" altLang="en-US" sz="1600" dirty="0"/>
            <a:t>神話的通念と思い込み</a:t>
          </a:r>
        </a:p>
      </dgm:t>
    </dgm:pt>
    <dgm:pt modelId="{D58A52C2-0A43-45E5-A99F-8D93367E71D6}" type="parTrans" cxnId="{620C7B52-7797-4D22-8874-12B610B70CFF}">
      <dgm:prSet/>
      <dgm:spPr/>
      <dgm:t>
        <a:bodyPr/>
        <a:lstStyle/>
        <a:p>
          <a:endParaRPr kumimoji="1" lang="ja-JP" altLang="en-US" sz="1200"/>
        </a:p>
      </dgm:t>
    </dgm:pt>
    <dgm:pt modelId="{48EA4589-240C-4B79-BEE6-723AD0F18C1E}" type="sibTrans" cxnId="{620C7B52-7797-4D22-8874-12B610B70CFF}">
      <dgm:prSet/>
      <dgm:spPr/>
      <dgm:t>
        <a:bodyPr/>
        <a:lstStyle/>
        <a:p>
          <a:endParaRPr kumimoji="1" lang="ja-JP" altLang="en-US" sz="1200"/>
        </a:p>
      </dgm:t>
    </dgm:pt>
    <dgm:pt modelId="{DE7BEFC8-85BB-4757-AD70-6BB0B449B523}">
      <dgm:prSet phldrT="[テキスト]" custT="1"/>
      <dgm:spPr/>
      <dgm:t>
        <a:bodyPr/>
        <a:lstStyle/>
        <a:p>
          <a:r>
            <a:rPr kumimoji="1" lang="ja-JP" altLang="en-US" sz="1600" baseline="0" dirty="0"/>
            <a:t>基礎理論２</a:t>
          </a:r>
        </a:p>
      </dgm:t>
    </dgm:pt>
    <dgm:pt modelId="{673DFF02-CABC-4AE4-9DDC-B651190F1093}" type="parTrans" cxnId="{EC64B15C-E902-44CE-96D0-1A21BCD680F2}">
      <dgm:prSet/>
      <dgm:spPr/>
      <dgm:t>
        <a:bodyPr/>
        <a:lstStyle/>
        <a:p>
          <a:endParaRPr kumimoji="1" lang="ja-JP" altLang="en-US" sz="1200"/>
        </a:p>
      </dgm:t>
    </dgm:pt>
    <dgm:pt modelId="{3A7CBBBC-CE62-4D90-9413-317F40B21C42}" type="sibTrans" cxnId="{EC64B15C-E902-44CE-96D0-1A21BCD680F2}">
      <dgm:prSet/>
      <dgm:spPr/>
      <dgm:t>
        <a:bodyPr/>
        <a:lstStyle/>
        <a:p>
          <a:endParaRPr kumimoji="1" lang="ja-JP" altLang="en-US" sz="1200"/>
        </a:p>
      </dgm:t>
    </dgm:pt>
    <dgm:pt modelId="{21D85845-76CD-41B9-84A5-032E00679F88}">
      <dgm:prSet phldrT="[テキスト]" custT="1"/>
      <dgm:spPr/>
      <dgm:t>
        <a:bodyPr/>
        <a:lstStyle/>
        <a:p>
          <a:r>
            <a:rPr kumimoji="1" lang="ja-JP" altLang="en-US" sz="1600" baseline="0" dirty="0"/>
            <a:t>基礎理論３</a:t>
          </a:r>
        </a:p>
      </dgm:t>
    </dgm:pt>
    <dgm:pt modelId="{8FA9C10C-A3EE-4CEA-B152-F5EE5D5AF545}" type="parTrans" cxnId="{DE6F01CA-33D9-44C8-9624-0097F3AEB5F7}">
      <dgm:prSet/>
      <dgm:spPr/>
      <dgm:t>
        <a:bodyPr/>
        <a:lstStyle/>
        <a:p>
          <a:endParaRPr kumimoji="1" lang="ja-JP" altLang="en-US" sz="1200"/>
        </a:p>
      </dgm:t>
    </dgm:pt>
    <dgm:pt modelId="{233B5A12-3CBB-495A-848D-C36D0EB6A4B2}" type="sibTrans" cxnId="{DE6F01CA-33D9-44C8-9624-0097F3AEB5F7}">
      <dgm:prSet/>
      <dgm:spPr/>
      <dgm:t>
        <a:bodyPr/>
        <a:lstStyle/>
        <a:p>
          <a:endParaRPr kumimoji="1" lang="ja-JP" altLang="en-US" sz="1200"/>
        </a:p>
      </dgm:t>
    </dgm:pt>
    <dgm:pt modelId="{C6B2EF01-610F-4E39-A190-E517D7321488}">
      <dgm:prSet phldrT="[テキスト]" custT="1"/>
      <dgm:spPr/>
      <dgm:t>
        <a:bodyPr/>
        <a:lstStyle/>
        <a:p>
          <a:r>
            <a:rPr kumimoji="1" lang="ja-JP" altLang="en-US" sz="1600" dirty="0"/>
            <a:t>トラウマインフォームド・ケア</a:t>
          </a:r>
        </a:p>
      </dgm:t>
    </dgm:pt>
    <dgm:pt modelId="{892D2AB9-1ECA-4E3A-B470-DFADAC7E06F3}" type="parTrans" cxnId="{CA4ED131-545C-4B76-90B2-A3DB7D6BF6F8}">
      <dgm:prSet/>
      <dgm:spPr/>
      <dgm:t>
        <a:bodyPr/>
        <a:lstStyle/>
        <a:p>
          <a:endParaRPr kumimoji="1" lang="ja-JP" altLang="en-US" sz="1200"/>
        </a:p>
      </dgm:t>
    </dgm:pt>
    <dgm:pt modelId="{9751276B-5180-49B6-9714-F75B926A84A0}" type="sibTrans" cxnId="{CA4ED131-545C-4B76-90B2-A3DB7D6BF6F8}">
      <dgm:prSet/>
      <dgm:spPr/>
      <dgm:t>
        <a:bodyPr/>
        <a:lstStyle/>
        <a:p>
          <a:endParaRPr kumimoji="1" lang="ja-JP" altLang="en-US" sz="1200"/>
        </a:p>
      </dgm:t>
    </dgm:pt>
    <dgm:pt modelId="{56C09B38-07F6-4454-8CEE-3CDD59B5048D}">
      <dgm:prSet phldrT="[テキスト]" custT="1"/>
      <dgm:spPr/>
      <dgm:t>
        <a:bodyPr/>
        <a:lstStyle/>
        <a:p>
          <a:r>
            <a:rPr kumimoji="1" lang="ja-JP" altLang="en-US" sz="1600" baseline="0" dirty="0"/>
            <a:t>基礎理論４</a:t>
          </a:r>
        </a:p>
      </dgm:t>
    </dgm:pt>
    <dgm:pt modelId="{4D3ACAD3-1C33-4755-9D61-25E93B725B4F}" type="parTrans" cxnId="{F6BF0E1E-E01E-401A-B3D5-D3F4BC111AA2}">
      <dgm:prSet/>
      <dgm:spPr/>
      <dgm:t>
        <a:bodyPr/>
        <a:lstStyle/>
        <a:p>
          <a:endParaRPr kumimoji="1" lang="ja-JP" altLang="en-US" sz="1200"/>
        </a:p>
      </dgm:t>
    </dgm:pt>
    <dgm:pt modelId="{FC834A4C-7EA1-4D07-A068-7BD50A44A135}" type="sibTrans" cxnId="{F6BF0E1E-E01E-401A-B3D5-D3F4BC111AA2}">
      <dgm:prSet/>
      <dgm:spPr/>
      <dgm:t>
        <a:bodyPr/>
        <a:lstStyle/>
        <a:p>
          <a:endParaRPr kumimoji="1" lang="ja-JP" altLang="en-US" sz="1200"/>
        </a:p>
      </dgm:t>
    </dgm:pt>
    <dgm:pt modelId="{8331F4DE-741D-4B15-B269-39C99C76D584}">
      <dgm:prSet phldrT="[テキスト]" custT="1"/>
      <dgm:spPr/>
      <dgm:t>
        <a:bodyPr/>
        <a:lstStyle/>
        <a:p>
          <a:r>
            <a:rPr lang="ja-JP" altLang="en-US" sz="1600" dirty="0">
              <a:solidFill>
                <a:schemeClr val="bg1"/>
              </a:solidFill>
            </a:rPr>
            <a:t>精神保健における</a:t>
          </a:r>
          <a:br>
            <a:rPr lang="en-US" altLang="ja-JP" sz="1600" dirty="0">
              <a:solidFill>
                <a:schemeClr val="bg1"/>
              </a:solidFill>
            </a:rPr>
          </a:br>
          <a:r>
            <a:rPr lang="ja-JP" altLang="en-US" sz="1600" dirty="0">
              <a:solidFill>
                <a:schemeClr val="bg1"/>
              </a:solidFill>
            </a:rPr>
            <a:t>リカバリーモデル</a:t>
          </a:r>
          <a:endParaRPr kumimoji="1" lang="ja-JP" altLang="en-US" sz="1600" dirty="0">
            <a:solidFill>
              <a:schemeClr val="bg1"/>
            </a:solidFill>
          </a:endParaRPr>
        </a:p>
      </dgm:t>
    </dgm:pt>
    <dgm:pt modelId="{9D29AAA7-6E34-4522-9188-26EE7C5E0F76}" type="parTrans" cxnId="{43E40917-4CD1-4F7F-99B3-222D22242F24}">
      <dgm:prSet/>
      <dgm:spPr/>
      <dgm:t>
        <a:bodyPr/>
        <a:lstStyle/>
        <a:p>
          <a:endParaRPr kumimoji="1" lang="ja-JP" altLang="en-US" sz="1200"/>
        </a:p>
      </dgm:t>
    </dgm:pt>
    <dgm:pt modelId="{4455CCC1-9E94-4732-BA9E-3E0D92B755DB}" type="sibTrans" cxnId="{43E40917-4CD1-4F7F-99B3-222D22242F24}">
      <dgm:prSet/>
      <dgm:spPr/>
      <dgm:t>
        <a:bodyPr/>
        <a:lstStyle/>
        <a:p>
          <a:endParaRPr kumimoji="1" lang="ja-JP" altLang="en-US" sz="1200"/>
        </a:p>
      </dgm:t>
    </dgm:pt>
    <dgm:pt modelId="{7C5A4FFE-DD59-48EF-9BA2-5D7CD42AC94F}">
      <dgm:prSet custT="1"/>
      <dgm:spPr/>
      <dgm:t>
        <a:bodyPr/>
        <a:lstStyle/>
        <a:p>
          <a:r>
            <a:rPr lang="ja-JP" altLang="en-US" sz="1600" dirty="0"/>
            <a:t>公衆衛生学の考えに基づいた予防モデル</a:t>
          </a:r>
          <a:endParaRPr kumimoji="1" lang="ja-JP" altLang="en-US" sz="1600" dirty="0"/>
        </a:p>
      </dgm:t>
    </dgm:pt>
    <dgm:pt modelId="{1750227B-D694-4207-AB57-0C34216B937C}" type="parTrans" cxnId="{699F36AC-CD72-4C11-B562-D013C4383DD7}">
      <dgm:prSet/>
      <dgm:spPr/>
      <dgm:t>
        <a:bodyPr/>
        <a:lstStyle/>
        <a:p>
          <a:endParaRPr kumimoji="1" lang="ja-JP" altLang="en-US" sz="1200"/>
        </a:p>
      </dgm:t>
    </dgm:pt>
    <dgm:pt modelId="{F062DE7A-235E-4A66-B922-FC38E7D4E86A}" type="sibTrans" cxnId="{699F36AC-CD72-4C11-B562-D013C4383DD7}">
      <dgm:prSet/>
      <dgm:spPr/>
      <dgm:t>
        <a:bodyPr/>
        <a:lstStyle/>
        <a:p>
          <a:endParaRPr kumimoji="1" lang="ja-JP" altLang="en-US" sz="1200"/>
        </a:p>
      </dgm:t>
    </dgm:pt>
    <dgm:pt modelId="{CEEE1072-9E59-45E4-B112-A33D995E65A7}" type="pres">
      <dgm:prSet presAssocID="{73C12A42-6582-4CA5-B9F1-72761C48C4E2}" presName="theList" presStyleCnt="0">
        <dgm:presLayoutVars>
          <dgm:dir/>
          <dgm:animLvl val="lvl"/>
          <dgm:resizeHandles val="exact"/>
        </dgm:presLayoutVars>
      </dgm:prSet>
      <dgm:spPr/>
    </dgm:pt>
    <dgm:pt modelId="{CE791339-238A-4994-ADB3-AEBCAFC80A07}" type="pres">
      <dgm:prSet presAssocID="{137F7304-4680-4C64-8ACF-35E55D42E587}" presName="compNode" presStyleCnt="0"/>
      <dgm:spPr/>
    </dgm:pt>
    <dgm:pt modelId="{9B0B3292-C5A4-40C0-959E-A7B37D303CA7}" type="pres">
      <dgm:prSet presAssocID="{137F7304-4680-4C64-8ACF-35E55D42E587}" presName="aNode" presStyleLbl="bgShp" presStyleIdx="0" presStyleCnt="4"/>
      <dgm:spPr/>
    </dgm:pt>
    <dgm:pt modelId="{FE569B83-B73A-4934-A65A-8BB97FB6D4AC}" type="pres">
      <dgm:prSet presAssocID="{137F7304-4680-4C64-8ACF-35E55D42E587}" presName="textNode" presStyleLbl="bgShp" presStyleIdx="0" presStyleCnt="4"/>
      <dgm:spPr/>
    </dgm:pt>
    <dgm:pt modelId="{5AB942B5-0656-4E6D-87BD-EB4F1C1191BA}" type="pres">
      <dgm:prSet presAssocID="{137F7304-4680-4C64-8ACF-35E55D42E587}" presName="compChildNode" presStyleCnt="0"/>
      <dgm:spPr/>
    </dgm:pt>
    <dgm:pt modelId="{5F5048AF-1223-4FAF-B740-3158124294AF}" type="pres">
      <dgm:prSet presAssocID="{137F7304-4680-4C64-8ACF-35E55D42E587}" presName="theInnerList" presStyleCnt="0"/>
      <dgm:spPr/>
    </dgm:pt>
    <dgm:pt modelId="{1F80152A-E701-425E-B2FC-5583391F581E}" type="pres">
      <dgm:prSet presAssocID="{8B233FDB-534E-4AFC-A2D6-C4FA1418B1FB}" presName="childNode" presStyleLbl="node1" presStyleIdx="0" presStyleCnt="4">
        <dgm:presLayoutVars>
          <dgm:bulletEnabled val="1"/>
        </dgm:presLayoutVars>
      </dgm:prSet>
      <dgm:spPr/>
    </dgm:pt>
    <dgm:pt modelId="{E1D6DA38-BFC5-442F-AFE7-D7A195E05333}" type="pres">
      <dgm:prSet presAssocID="{137F7304-4680-4C64-8ACF-35E55D42E587}" presName="aSpace" presStyleCnt="0"/>
      <dgm:spPr/>
    </dgm:pt>
    <dgm:pt modelId="{25740D1C-19D8-4E65-A84A-D8B8F0AE02AE}" type="pres">
      <dgm:prSet presAssocID="{DE7BEFC8-85BB-4757-AD70-6BB0B449B523}" presName="compNode" presStyleCnt="0"/>
      <dgm:spPr/>
    </dgm:pt>
    <dgm:pt modelId="{121E59E1-F6ED-4FFC-A4EA-286E2C42D990}" type="pres">
      <dgm:prSet presAssocID="{DE7BEFC8-85BB-4757-AD70-6BB0B449B523}" presName="aNode" presStyleLbl="bgShp" presStyleIdx="1" presStyleCnt="4"/>
      <dgm:spPr/>
    </dgm:pt>
    <dgm:pt modelId="{326B3982-67C7-41F3-9845-E4204211D00F}" type="pres">
      <dgm:prSet presAssocID="{DE7BEFC8-85BB-4757-AD70-6BB0B449B523}" presName="textNode" presStyleLbl="bgShp" presStyleIdx="1" presStyleCnt="4"/>
      <dgm:spPr/>
    </dgm:pt>
    <dgm:pt modelId="{C68073CF-888F-45BE-A76C-21E60AD350A1}" type="pres">
      <dgm:prSet presAssocID="{DE7BEFC8-85BB-4757-AD70-6BB0B449B523}" presName="compChildNode" presStyleCnt="0"/>
      <dgm:spPr/>
    </dgm:pt>
    <dgm:pt modelId="{ABEA1968-4742-4F8D-BD03-C8F19F4DE489}" type="pres">
      <dgm:prSet presAssocID="{DE7BEFC8-85BB-4757-AD70-6BB0B449B523}" presName="theInnerList" presStyleCnt="0"/>
      <dgm:spPr/>
    </dgm:pt>
    <dgm:pt modelId="{BFAAB33D-3163-44F2-A3A7-D47DE605AAC1}" type="pres">
      <dgm:prSet presAssocID="{7C5A4FFE-DD59-48EF-9BA2-5D7CD42AC94F}" presName="childNode" presStyleLbl="node1" presStyleIdx="1" presStyleCnt="4">
        <dgm:presLayoutVars>
          <dgm:bulletEnabled val="1"/>
        </dgm:presLayoutVars>
      </dgm:prSet>
      <dgm:spPr/>
    </dgm:pt>
    <dgm:pt modelId="{CF20072E-7AD2-43C9-99CD-227D5769F3EB}" type="pres">
      <dgm:prSet presAssocID="{DE7BEFC8-85BB-4757-AD70-6BB0B449B523}" presName="aSpace" presStyleCnt="0"/>
      <dgm:spPr/>
    </dgm:pt>
    <dgm:pt modelId="{D9185046-3DEC-47A7-9D4C-5AD608B90B60}" type="pres">
      <dgm:prSet presAssocID="{21D85845-76CD-41B9-84A5-032E00679F88}" presName="compNode" presStyleCnt="0"/>
      <dgm:spPr/>
    </dgm:pt>
    <dgm:pt modelId="{7FF4488F-291D-4DA8-8D3D-2E9FD13141E5}" type="pres">
      <dgm:prSet presAssocID="{21D85845-76CD-41B9-84A5-032E00679F88}" presName="aNode" presStyleLbl="bgShp" presStyleIdx="2" presStyleCnt="4"/>
      <dgm:spPr/>
    </dgm:pt>
    <dgm:pt modelId="{466D415F-C291-4C2D-9814-7950E67A9788}" type="pres">
      <dgm:prSet presAssocID="{21D85845-76CD-41B9-84A5-032E00679F88}" presName="textNode" presStyleLbl="bgShp" presStyleIdx="2" presStyleCnt="4"/>
      <dgm:spPr/>
    </dgm:pt>
    <dgm:pt modelId="{917B773F-78DA-4A22-A4F7-EF4BC5F313D8}" type="pres">
      <dgm:prSet presAssocID="{21D85845-76CD-41B9-84A5-032E00679F88}" presName="compChildNode" presStyleCnt="0"/>
      <dgm:spPr/>
    </dgm:pt>
    <dgm:pt modelId="{3CA2DC62-B06E-4902-8436-074B6CA15D4A}" type="pres">
      <dgm:prSet presAssocID="{21D85845-76CD-41B9-84A5-032E00679F88}" presName="theInnerList" presStyleCnt="0"/>
      <dgm:spPr/>
    </dgm:pt>
    <dgm:pt modelId="{FDBAA2B4-9228-487A-9EAC-17707CEBA5D6}" type="pres">
      <dgm:prSet presAssocID="{C6B2EF01-610F-4E39-A190-E517D7321488}" presName="childNode" presStyleLbl="node1" presStyleIdx="2" presStyleCnt="4">
        <dgm:presLayoutVars>
          <dgm:bulletEnabled val="1"/>
        </dgm:presLayoutVars>
      </dgm:prSet>
      <dgm:spPr/>
    </dgm:pt>
    <dgm:pt modelId="{DCCC263A-51E0-44C2-A96F-E1A7A96526B8}" type="pres">
      <dgm:prSet presAssocID="{21D85845-76CD-41B9-84A5-032E00679F88}" presName="aSpace" presStyleCnt="0"/>
      <dgm:spPr/>
    </dgm:pt>
    <dgm:pt modelId="{13D2D3BA-BBAC-4D58-9CEE-CB8B5CB7F507}" type="pres">
      <dgm:prSet presAssocID="{56C09B38-07F6-4454-8CEE-3CDD59B5048D}" presName="compNode" presStyleCnt="0"/>
      <dgm:spPr/>
    </dgm:pt>
    <dgm:pt modelId="{FD2A9557-9267-40F7-AA70-E8E07FECD721}" type="pres">
      <dgm:prSet presAssocID="{56C09B38-07F6-4454-8CEE-3CDD59B5048D}" presName="aNode" presStyleLbl="bgShp" presStyleIdx="3" presStyleCnt="4"/>
      <dgm:spPr/>
    </dgm:pt>
    <dgm:pt modelId="{8E10BE18-1C1C-4B11-97C2-1E17210C9FC4}" type="pres">
      <dgm:prSet presAssocID="{56C09B38-07F6-4454-8CEE-3CDD59B5048D}" presName="textNode" presStyleLbl="bgShp" presStyleIdx="3" presStyleCnt="4"/>
      <dgm:spPr/>
    </dgm:pt>
    <dgm:pt modelId="{0BEED7C0-70CC-475F-98DD-CA54523132FD}" type="pres">
      <dgm:prSet presAssocID="{56C09B38-07F6-4454-8CEE-3CDD59B5048D}" presName="compChildNode" presStyleCnt="0"/>
      <dgm:spPr/>
    </dgm:pt>
    <dgm:pt modelId="{2050A550-F19E-441C-968A-02625E506C1F}" type="pres">
      <dgm:prSet presAssocID="{56C09B38-07F6-4454-8CEE-3CDD59B5048D}" presName="theInnerList" presStyleCnt="0"/>
      <dgm:spPr/>
    </dgm:pt>
    <dgm:pt modelId="{F6717BC7-14A3-4E24-B8B8-134F395B1DB7}" type="pres">
      <dgm:prSet presAssocID="{8331F4DE-741D-4B15-B269-39C99C76D584}" presName="childNode" presStyleLbl="node1" presStyleIdx="3" presStyleCnt="4">
        <dgm:presLayoutVars>
          <dgm:bulletEnabled val="1"/>
        </dgm:presLayoutVars>
      </dgm:prSet>
      <dgm:spPr/>
    </dgm:pt>
  </dgm:ptLst>
  <dgm:cxnLst>
    <dgm:cxn modelId="{1A015C0E-22FD-49F2-B425-CB46741BE0CA}" type="presOf" srcId="{56C09B38-07F6-4454-8CEE-3CDD59B5048D}" destId="{FD2A9557-9267-40F7-AA70-E8E07FECD721}" srcOrd="0" destOrd="0" presId="urn:microsoft.com/office/officeart/2005/8/layout/lProcess2"/>
    <dgm:cxn modelId="{EB24960F-368D-4624-8305-A0A2BEF33C09}" type="presOf" srcId="{73C12A42-6582-4CA5-B9F1-72761C48C4E2}" destId="{CEEE1072-9E59-45E4-B112-A33D995E65A7}" srcOrd="0" destOrd="0" presId="urn:microsoft.com/office/officeart/2005/8/layout/lProcess2"/>
    <dgm:cxn modelId="{43E40917-4CD1-4F7F-99B3-222D22242F24}" srcId="{56C09B38-07F6-4454-8CEE-3CDD59B5048D}" destId="{8331F4DE-741D-4B15-B269-39C99C76D584}" srcOrd="0" destOrd="0" parTransId="{9D29AAA7-6E34-4522-9188-26EE7C5E0F76}" sibTransId="{4455CCC1-9E94-4732-BA9E-3E0D92B755DB}"/>
    <dgm:cxn modelId="{F6BF0E1E-E01E-401A-B3D5-D3F4BC111AA2}" srcId="{73C12A42-6582-4CA5-B9F1-72761C48C4E2}" destId="{56C09B38-07F6-4454-8CEE-3CDD59B5048D}" srcOrd="3" destOrd="0" parTransId="{4D3ACAD3-1C33-4755-9D61-25E93B725B4F}" sibTransId="{FC834A4C-7EA1-4D07-A068-7BD50A44A135}"/>
    <dgm:cxn modelId="{38185C20-3E38-40DD-8EC9-F1E06E10D8A5}" type="presOf" srcId="{21D85845-76CD-41B9-84A5-032E00679F88}" destId="{7FF4488F-291D-4DA8-8D3D-2E9FD13141E5}" srcOrd="0" destOrd="0" presId="urn:microsoft.com/office/officeart/2005/8/layout/lProcess2"/>
    <dgm:cxn modelId="{A2F3E125-0BAD-425F-88E3-34CE2337D62F}" type="presOf" srcId="{7C5A4FFE-DD59-48EF-9BA2-5D7CD42AC94F}" destId="{BFAAB33D-3163-44F2-A3A7-D47DE605AAC1}" srcOrd="0" destOrd="0" presId="urn:microsoft.com/office/officeart/2005/8/layout/lProcess2"/>
    <dgm:cxn modelId="{5C0B112F-0878-4693-A362-D7F39E758ADE}" srcId="{73C12A42-6582-4CA5-B9F1-72761C48C4E2}" destId="{137F7304-4680-4C64-8ACF-35E55D42E587}" srcOrd="0" destOrd="0" parTransId="{400B5BE5-C4DA-4739-A4F4-BD651BAAA7F0}" sibTransId="{75674F70-8DDB-4E7D-B8BA-5F230E4A3356}"/>
    <dgm:cxn modelId="{4484A62F-B077-46AE-8B75-6AD3BF03A50E}" type="presOf" srcId="{21D85845-76CD-41B9-84A5-032E00679F88}" destId="{466D415F-C291-4C2D-9814-7950E67A9788}" srcOrd="1" destOrd="0" presId="urn:microsoft.com/office/officeart/2005/8/layout/lProcess2"/>
    <dgm:cxn modelId="{CA4ED131-545C-4B76-90B2-A3DB7D6BF6F8}" srcId="{21D85845-76CD-41B9-84A5-032E00679F88}" destId="{C6B2EF01-610F-4E39-A190-E517D7321488}" srcOrd="0" destOrd="0" parTransId="{892D2AB9-1ECA-4E3A-B470-DFADAC7E06F3}" sibTransId="{9751276B-5180-49B6-9714-F75B926A84A0}"/>
    <dgm:cxn modelId="{EC64B15C-E902-44CE-96D0-1A21BCD680F2}" srcId="{73C12A42-6582-4CA5-B9F1-72761C48C4E2}" destId="{DE7BEFC8-85BB-4757-AD70-6BB0B449B523}" srcOrd="1" destOrd="0" parTransId="{673DFF02-CABC-4AE4-9DDC-B651190F1093}" sibTransId="{3A7CBBBC-CE62-4D90-9413-317F40B21C42}"/>
    <dgm:cxn modelId="{3A196545-FAA6-4B41-B82E-375899051688}" type="presOf" srcId="{8331F4DE-741D-4B15-B269-39C99C76D584}" destId="{F6717BC7-14A3-4E24-B8B8-134F395B1DB7}" srcOrd="0" destOrd="0" presId="urn:microsoft.com/office/officeart/2005/8/layout/lProcess2"/>
    <dgm:cxn modelId="{620C7B52-7797-4D22-8874-12B610B70CFF}" srcId="{137F7304-4680-4C64-8ACF-35E55D42E587}" destId="{8B233FDB-534E-4AFC-A2D6-C4FA1418B1FB}" srcOrd="0" destOrd="0" parTransId="{D58A52C2-0A43-45E5-A99F-8D93367E71D6}" sibTransId="{48EA4589-240C-4B79-BEE6-723AD0F18C1E}"/>
    <dgm:cxn modelId="{E1F3627D-4DF6-48BB-A204-DDC5B8C046D8}" type="presOf" srcId="{DE7BEFC8-85BB-4757-AD70-6BB0B449B523}" destId="{326B3982-67C7-41F3-9845-E4204211D00F}" srcOrd="1" destOrd="0" presId="urn:microsoft.com/office/officeart/2005/8/layout/lProcess2"/>
    <dgm:cxn modelId="{E4621D95-8056-47C7-B4FA-AD93F171C2F0}" type="presOf" srcId="{137F7304-4680-4C64-8ACF-35E55D42E587}" destId="{9B0B3292-C5A4-40C0-959E-A7B37D303CA7}" srcOrd="0" destOrd="0" presId="urn:microsoft.com/office/officeart/2005/8/layout/lProcess2"/>
    <dgm:cxn modelId="{B5E1159A-EF8D-4362-9BBB-860EA85C0104}" type="presOf" srcId="{137F7304-4680-4C64-8ACF-35E55D42E587}" destId="{FE569B83-B73A-4934-A65A-8BB97FB6D4AC}" srcOrd="1" destOrd="0" presId="urn:microsoft.com/office/officeart/2005/8/layout/lProcess2"/>
    <dgm:cxn modelId="{367DEAA0-D018-4E8E-B2F8-25CEC3CC01D3}" type="presOf" srcId="{DE7BEFC8-85BB-4757-AD70-6BB0B449B523}" destId="{121E59E1-F6ED-4FFC-A4EA-286E2C42D990}" srcOrd="0" destOrd="0" presId="urn:microsoft.com/office/officeart/2005/8/layout/lProcess2"/>
    <dgm:cxn modelId="{D20163A6-A09E-494D-AEC4-F574B933B2DE}" type="presOf" srcId="{56C09B38-07F6-4454-8CEE-3CDD59B5048D}" destId="{8E10BE18-1C1C-4B11-97C2-1E17210C9FC4}" srcOrd="1" destOrd="0" presId="urn:microsoft.com/office/officeart/2005/8/layout/lProcess2"/>
    <dgm:cxn modelId="{699F36AC-CD72-4C11-B562-D013C4383DD7}" srcId="{DE7BEFC8-85BB-4757-AD70-6BB0B449B523}" destId="{7C5A4FFE-DD59-48EF-9BA2-5D7CD42AC94F}" srcOrd="0" destOrd="0" parTransId="{1750227B-D694-4207-AB57-0C34216B937C}" sibTransId="{F062DE7A-235E-4A66-B922-FC38E7D4E86A}"/>
    <dgm:cxn modelId="{DE6F01CA-33D9-44C8-9624-0097F3AEB5F7}" srcId="{73C12A42-6582-4CA5-B9F1-72761C48C4E2}" destId="{21D85845-76CD-41B9-84A5-032E00679F88}" srcOrd="2" destOrd="0" parTransId="{8FA9C10C-A3EE-4CEA-B152-F5EE5D5AF545}" sibTransId="{233B5A12-3CBB-495A-848D-C36D0EB6A4B2}"/>
    <dgm:cxn modelId="{8A328EE3-7169-461E-B22B-5B419E8AEB5D}" type="presOf" srcId="{8B233FDB-534E-4AFC-A2D6-C4FA1418B1FB}" destId="{1F80152A-E701-425E-B2FC-5583391F581E}" srcOrd="0" destOrd="0" presId="urn:microsoft.com/office/officeart/2005/8/layout/lProcess2"/>
    <dgm:cxn modelId="{6BC5FEEF-EC96-4230-8167-DADC28BEB309}" type="presOf" srcId="{C6B2EF01-610F-4E39-A190-E517D7321488}" destId="{FDBAA2B4-9228-487A-9EAC-17707CEBA5D6}" srcOrd="0" destOrd="0" presId="urn:microsoft.com/office/officeart/2005/8/layout/lProcess2"/>
    <dgm:cxn modelId="{CC3CA795-6761-48C1-B788-11D79AAA4672}" type="presParOf" srcId="{CEEE1072-9E59-45E4-B112-A33D995E65A7}" destId="{CE791339-238A-4994-ADB3-AEBCAFC80A07}" srcOrd="0" destOrd="0" presId="urn:microsoft.com/office/officeart/2005/8/layout/lProcess2"/>
    <dgm:cxn modelId="{2B6F17B0-C4BA-4D00-9CED-0C9AC02F737E}" type="presParOf" srcId="{CE791339-238A-4994-ADB3-AEBCAFC80A07}" destId="{9B0B3292-C5A4-40C0-959E-A7B37D303CA7}" srcOrd="0" destOrd="0" presId="urn:microsoft.com/office/officeart/2005/8/layout/lProcess2"/>
    <dgm:cxn modelId="{12965D7B-B41D-4F7C-900D-276F1F65954F}" type="presParOf" srcId="{CE791339-238A-4994-ADB3-AEBCAFC80A07}" destId="{FE569B83-B73A-4934-A65A-8BB97FB6D4AC}" srcOrd="1" destOrd="0" presId="urn:microsoft.com/office/officeart/2005/8/layout/lProcess2"/>
    <dgm:cxn modelId="{A1E460CF-78B0-4DA9-8129-09D1C10D490A}" type="presParOf" srcId="{CE791339-238A-4994-ADB3-AEBCAFC80A07}" destId="{5AB942B5-0656-4E6D-87BD-EB4F1C1191BA}" srcOrd="2" destOrd="0" presId="urn:microsoft.com/office/officeart/2005/8/layout/lProcess2"/>
    <dgm:cxn modelId="{DB6B68E0-DF09-4CEC-91B1-F60E901F6227}" type="presParOf" srcId="{5AB942B5-0656-4E6D-87BD-EB4F1C1191BA}" destId="{5F5048AF-1223-4FAF-B740-3158124294AF}" srcOrd="0" destOrd="0" presId="urn:microsoft.com/office/officeart/2005/8/layout/lProcess2"/>
    <dgm:cxn modelId="{D5197580-3605-4DAB-82FD-FDD7DD88614A}" type="presParOf" srcId="{5F5048AF-1223-4FAF-B740-3158124294AF}" destId="{1F80152A-E701-425E-B2FC-5583391F581E}" srcOrd="0" destOrd="0" presId="urn:microsoft.com/office/officeart/2005/8/layout/lProcess2"/>
    <dgm:cxn modelId="{19F0453C-6134-4622-B974-8878F7F07FCA}" type="presParOf" srcId="{CEEE1072-9E59-45E4-B112-A33D995E65A7}" destId="{E1D6DA38-BFC5-442F-AFE7-D7A195E05333}" srcOrd="1" destOrd="0" presId="urn:microsoft.com/office/officeart/2005/8/layout/lProcess2"/>
    <dgm:cxn modelId="{AD7E839E-3ED7-4DB8-BC26-EEA0A07BE03E}" type="presParOf" srcId="{CEEE1072-9E59-45E4-B112-A33D995E65A7}" destId="{25740D1C-19D8-4E65-A84A-D8B8F0AE02AE}" srcOrd="2" destOrd="0" presId="urn:microsoft.com/office/officeart/2005/8/layout/lProcess2"/>
    <dgm:cxn modelId="{0A150950-C0CF-4376-9018-E7F7A2E3A530}" type="presParOf" srcId="{25740D1C-19D8-4E65-A84A-D8B8F0AE02AE}" destId="{121E59E1-F6ED-4FFC-A4EA-286E2C42D990}" srcOrd="0" destOrd="0" presId="urn:microsoft.com/office/officeart/2005/8/layout/lProcess2"/>
    <dgm:cxn modelId="{7CEAB42A-C928-4C18-9E5A-E0A9CFA1D9D5}" type="presParOf" srcId="{25740D1C-19D8-4E65-A84A-D8B8F0AE02AE}" destId="{326B3982-67C7-41F3-9845-E4204211D00F}" srcOrd="1" destOrd="0" presId="urn:microsoft.com/office/officeart/2005/8/layout/lProcess2"/>
    <dgm:cxn modelId="{ADBEE528-4C89-45CE-BEA9-8750D0955F0C}" type="presParOf" srcId="{25740D1C-19D8-4E65-A84A-D8B8F0AE02AE}" destId="{C68073CF-888F-45BE-A76C-21E60AD350A1}" srcOrd="2" destOrd="0" presId="urn:microsoft.com/office/officeart/2005/8/layout/lProcess2"/>
    <dgm:cxn modelId="{76F24629-142E-49A3-9942-450E577FBCD6}" type="presParOf" srcId="{C68073CF-888F-45BE-A76C-21E60AD350A1}" destId="{ABEA1968-4742-4F8D-BD03-C8F19F4DE489}" srcOrd="0" destOrd="0" presId="urn:microsoft.com/office/officeart/2005/8/layout/lProcess2"/>
    <dgm:cxn modelId="{CD343C01-DB62-479E-9114-2132AB49328C}" type="presParOf" srcId="{ABEA1968-4742-4F8D-BD03-C8F19F4DE489}" destId="{BFAAB33D-3163-44F2-A3A7-D47DE605AAC1}" srcOrd="0" destOrd="0" presId="urn:microsoft.com/office/officeart/2005/8/layout/lProcess2"/>
    <dgm:cxn modelId="{F2E85E74-5D8C-450B-A6E1-BC81A6B81F29}" type="presParOf" srcId="{CEEE1072-9E59-45E4-B112-A33D995E65A7}" destId="{CF20072E-7AD2-43C9-99CD-227D5769F3EB}" srcOrd="3" destOrd="0" presId="urn:microsoft.com/office/officeart/2005/8/layout/lProcess2"/>
    <dgm:cxn modelId="{2CFBCD2B-DE16-44A7-8670-D9066C7666DE}" type="presParOf" srcId="{CEEE1072-9E59-45E4-B112-A33D995E65A7}" destId="{D9185046-3DEC-47A7-9D4C-5AD608B90B60}" srcOrd="4" destOrd="0" presId="urn:microsoft.com/office/officeart/2005/8/layout/lProcess2"/>
    <dgm:cxn modelId="{05810001-184A-4CAF-BF80-215300B5FBEB}" type="presParOf" srcId="{D9185046-3DEC-47A7-9D4C-5AD608B90B60}" destId="{7FF4488F-291D-4DA8-8D3D-2E9FD13141E5}" srcOrd="0" destOrd="0" presId="urn:microsoft.com/office/officeart/2005/8/layout/lProcess2"/>
    <dgm:cxn modelId="{F34029B8-AF1E-4DB5-B524-B7D755FF0737}" type="presParOf" srcId="{D9185046-3DEC-47A7-9D4C-5AD608B90B60}" destId="{466D415F-C291-4C2D-9814-7950E67A9788}" srcOrd="1" destOrd="0" presId="urn:microsoft.com/office/officeart/2005/8/layout/lProcess2"/>
    <dgm:cxn modelId="{E02DFA66-25B4-4371-8A2E-FFE77CECA073}" type="presParOf" srcId="{D9185046-3DEC-47A7-9D4C-5AD608B90B60}" destId="{917B773F-78DA-4A22-A4F7-EF4BC5F313D8}" srcOrd="2" destOrd="0" presId="urn:microsoft.com/office/officeart/2005/8/layout/lProcess2"/>
    <dgm:cxn modelId="{1ECB5DCB-F243-4FDF-9CC3-89A666AA61D3}" type="presParOf" srcId="{917B773F-78DA-4A22-A4F7-EF4BC5F313D8}" destId="{3CA2DC62-B06E-4902-8436-074B6CA15D4A}" srcOrd="0" destOrd="0" presId="urn:microsoft.com/office/officeart/2005/8/layout/lProcess2"/>
    <dgm:cxn modelId="{AB3740C2-F9FE-4E2F-B50E-0583B6B07D4F}" type="presParOf" srcId="{3CA2DC62-B06E-4902-8436-074B6CA15D4A}" destId="{FDBAA2B4-9228-487A-9EAC-17707CEBA5D6}" srcOrd="0" destOrd="0" presId="urn:microsoft.com/office/officeart/2005/8/layout/lProcess2"/>
    <dgm:cxn modelId="{B47FB5DC-49C7-4401-BA63-96EAE149AAAF}" type="presParOf" srcId="{CEEE1072-9E59-45E4-B112-A33D995E65A7}" destId="{DCCC263A-51E0-44C2-A96F-E1A7A96526B8}" srcOrd="5" destOrd="0" presId="urn:microsoft.com/office/officeart/2005/8/layout/lProcess2"/>
    <dgm:cxn modelId="{9FD551FA-B6F2-4BBD-A1B6-E95D5152C262}" type="presParOf" srcId="{CEEE1072-9E59-45E4-B112-A33D995E65A7}" destId="{13D2D3BA-BBAC-4D58-9CEE-CB8B5CB7F507}" srcOrd="6" destOrd="0" presId="urn:microsoft.com/office/officeart/2005/8/layout/lProcess2"/>
    <dgm:cxn modelId="{C992B2E6-93CF-4D0D-8DB1-A7387CE64D9A}" type="presParOf" srcId="{13D2D3BA-BBAC-4D58-9CEE-CB8B5CB7F507}" destId="{FD2A9557-9267-40F7-AA70-E8E07FECD721}" srcOrd="0" destOrd="0" presId="urn:microsoft.com/office/officeart/2005/8/layout/lProcess2"/>
    <dgm:cxn modelId="{C0FEDBE6-7960-4590-AB1A-2C680DC31D0C}" type="presParOf" srcId="{13D2D3BA-BBAC-4D58-9CEE-CB8B5CB7F507}" destId="{8E10BE18-1C1C-4B11-97C2-1E17210C9FC4}" srcOrd="1" destOrd="0" presId="urn:microsoft.com/office/officeart/2005/8/layout/lProcess2"/>
    <dgm:cxn modelId="{96F4BAF9-A88E-4A84-97F1-8C7EC4C8BBA5}" type="presParOf" srcId="{13D2D3BA-BBAC-4D58-9CEE-CB8B5CB7F507}" destId="{0BEED7C0-70CC-475F-98DD-CA54523132FD}" srcOrd="2" destOrd="0" presId="urn:microsoft.com/office/officeart/2005/8/layout/lProcess2"/>
    <dgm:cxn modelId="{01E96A31-3ABE-425B-81B3-C11BC0F8B383}" type="presParOf" srcId="{0BEED7C0-70CC-475F-98DD-CA54523132FD}" destId="{2050A550-F19E-441C-968A-02625E506C1F}" srcOrd="0" destOrd="0" presId="urn:microsoft.com/office/officeart/2005/8/layout/lProcess2"/>
    <dgm:cxn modelId="{97D47CE4-41C0-4A2B-A5E1-54AFF8BF8570}" type="presParOf" srcId="{2050A550-F19E-441C-968A-02625E506C1F}" destId="{F6717BC7-14A3-4E24-B8B8-134F395B1DB7}" srcOrd="0" destOrd="0" presId="urn:microsoft.com/office/officeart/2005/8/layout/lProcess2"/>
  </dgm:cxnLst>
  <dgm:bg/>
  <dgm:whole/>
  <dgm:extLst>
    <a:ext uri="http://schemas.microsoft.com/office/drawing/2008/diagram">
      <dsp:dataModelExt xmlns:dsp="http://schemas.microsoft.com/office/drawing/2008/diagram" relId="rId15"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8549B0C-A02D-4B6C-A515-FE5F5A184EA9}">
      <dsp:nvSpPr>
        <dsp:cNvPr id="0" name=""/>
        <dsp:cNvSpPr/>
      </dsp:nvSpPr>
      <dsp:spPr>
        <a:xfrm>
          <a:off x="686505" y="273802"/>
          <a:ext cx="1648645" cy="684226"/>
        </a:xfrm>
        <a:prstGeom prst="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0" tIns="99568" rIns="99568" bIns="99568" numCol="1" spcCol="1270" anchor="ctr" anchorCtr="0">
          <a:noAutofit/>
        </a:bodyPr>
        <a:lstStyle/>
        <a:p>
          <a:pPr marL="0" lvl="0" indent="0" algn="ctr" defTabSz="622300">
            <a:lnSpc>
              <a:spcPct val="90000"/>
            </a:lnSpc>
            <a:spcBef>
              <a:spcPct val="0"/>
            </a:spcBef>
            <a:spcAft>
              <a:spcPts val="200"/>
            </a:spcAft>
            <a:buNone/>
          </a:pPr>
          <a:endParaRPr kumimoji="1" lang="ja-JP" altLang="en-US" sz="1400" kern="1200" dirty="0"/>
        </a:p>
      </dsp:txBody>
      <dsp:txXfrm>
        <a:off x="950288" y="273802"/>
        <a:ext cx="1384862" cy="684226"/>
      </dsp:txXfrm>
    </dsp:sp>
    <dsp:sp modelId="{574B03DC-160D-4F9C-9579-503751B36EAF}">
      <dsp:nvSpPr>
        <dsp:cNvPr id="0" name=""/>
        <dsp:cNvSpPr/>
      </dsp:nvSpPr>
      <dsp:spPr>
        <a:xfrm>
          <a:off x="0" y="0"/>
          <a:ext cx="827903" cy="827903"/>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066800">
            <a:lnSpc>
              <a:spcPct val="90000"/>
            </a:lnSpc>
            <a:spcBef>
              <a:spcPct val="0"/>
            </a:spcBef>
            <a:spcAft>
              <a:spcPct val="35000"/>
            </a:spcAft>
            <a:buNone/>
          </a:pPr>
          <a:r>
            <a:rPr kumimoji="1" lang="en-US" altLang="ja-JP" sz="2400" b="1" kern="1200" dirty="0"/>
            <a:t>F0</a:t>
          </a:r>
          <a:endParaRPr kumimoji="1" lang="ja-JP" altLang="en-US" sz="2400" b="1" kern="1200" dirty="0"/>
        </a:p>
      </dsp:txBody>
      <dsp:txXfrm>
        <a:off x="121244" y="121244"/>
        <a:ext cx="585415" cy="58541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8549B0C-A02D-4B6C-A515-FE5F5A184EA9}">
      <dsp:nvSpPr>
        <dsp:cNvPr id="0" name=""/>
        <dsp:cNvSpPr/>
      </dsp:nvSpPr>
      <dsp:spPr>
        <a:xfrm>
          <a:off x="686505" y="273802"/>
          <a:ext cx="1648645" cy="684226"/>
        </a:xfrm>
        <a:prstGeom prst="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0" tIns="99568" rIns="99568" bIns="99568" numCol="1" spcCol="1270" anchor="ctr" anchorCtr="0">
          <a:noAutofit/>
        </a:bodyPr>
        <a:lstStyle/>
        <a:p>
          <a:pPr marL="0" lvl="0" indent="0" algn="ctr" defTabSz="622300">
            <a:lnSpc>
              <a:spcPct val="90000"/>
            </a:lnSpc>
            <a:spcBef>
              <a:spcPct val="0"/>
            </a:spcBef>
            <a:spcAft>
              <a:spcPts val="200"/>
            </a:spcAft>
            <a:buNone/>
          </a:pPr>
          <a:endParaRPr kumimoji="1" lang="ja-JP" altLang="en-US" sz="1400" kern="1200" dirty="0"/>
        </a:p>
      </dsp:txBody>
      <dsp:txXfrm>
        <a:off x="950288" y="273802"/>
        <a:ext cx="1384862" cy="684226"/>
      </dsp:txXfrm>
    </dsp:sp>
    <dsp:sp modelId="{574B03DC-160D-4F9C-9579-503751B36EAF}">
      <dsp:nvSpPr>
        <dsp:cNvPr id="0" name=""/>
        <dsp:cNvSpPr/>
      </dsp:nvSpPr>
      <dsp:spPr>
        <a:xfrm>
          <a:off x="0" y="0"/>
          <a:ext cx="827903" cy="827903"/>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066800">
            <a:lnSpc>
              <a:spcPct val="90000"/>
            </a:lnSpc>
            <a:spcBef>
              <a:spcPct val="0"/>
            </a:spcBef>
            <a:spcAft>
              <a:spcPct val="35000"/>
            </a:spcAft>
            <a:buNone/>
          </a:pPr>
          <a:r>
            <a:rPr kumimoji="1" lang="en-US" altLang="ja-JP" sz="2400" b="1" kern="1200" dirty="0"/>
            <a:t>F2</a:t>
          </a:r>
          <a:endParaRPr kumimoji="1" lang="ja-JP" altLang="en-US" sz="2400" b="1" kern="1200" dirty="0"/>
        </a:p>
      </dsp:txBody>
      <dsp:txXfrm>
        <a:off x="121244" y="121244"/>
        <a:ext cx="585415" cy="58541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D7E31DB-25AB-4746-BFA2-50F3817EBD15}">
      <dsp:nvSpPr>
        <dsp:cNvPr id="0" name=""/>
        <dsp:cNvSpPr/>
      </dsp:nvSpPr>
      <dsp:spPr>
        <a:xfrm>
          <a:off x="0" y="64150"/>
          <a:ext cx="2079165" cy="1247499"/>
        </a:xfrm>
        <a:prstGeom prst="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ja-JP" altLang="en-US" sz="1600" kern="1200" dirty="0"/>
            <a:t>方略１</a:t>
          </a:r>
        </a:p>
        <a:p>
          <a:pPr marL="114300" lvl="1" indent="-114300" algn="l" defTabSz="666750">
            <a:lnSpc>
              <a:spcPct val="90000"/>
            </a:lnSpc>
            <a:spcBef>
              <a:spcPct val="0"/>
            </a:spcBef>
            <a:spcAft>
              <a:spcPct val="15000"/>
            </a:spcAft>
            <a:buChar char="•"/>
          </a:pPr>
          <a:r>
            <a:rPr lang="ja-JP" altLang="en-US" sz="1500" kern="1200" dirty="0"/>
            <a:t>組織改革に向けてのリーダシップ</a:t>
          </a:r>
        </a:p>
      </dsp:txBody>
      <dsp:txXfrm>
        <a:off x="0" y="64150"/>
        <a:ext cx="2079165" cy="1247499"/>
      </dsp:txXfrm>
    </dsp:sp>
    <dsp:sp modelId="{A767B001-ED90-447E-AD25-9347FD32625C}">
      <dsp:nvSpPr>
        <dsp:cNvPr id="0" name=""/>
        <dsp:cNvSpPr/>
      </dsp:nvSpPr>
      <dsp:spPr>
        <a:xfrm>
          <a:off x="2287081" y="64150"/>
          <a:ext cx="2079165" cy="1247499"/>
        </a:xfrm>
        <a:prstGeom prst="rect">
          <a:avLst/>
        </a:prstGeom>
        <a:solidFill>
          <a:schemeClr val="accent3">
            <a:hueOff val="0"/>
            <a:satOff val="0"/>
            <a:lumOff val="0"/>
            <a:alphaOff val="0"/>
          </a:schemeClr>
        </a:solidFill>
        <a:ln w="571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ja-JP" altLang="en-US" sz="1600" kern="1200" dirty="0"/>
            <a:t>方略２</a:t>
          </a:r>
        </a:p>
        <a:p>
          <a:pPr marL="114300" lvl="1" indent="-114300" algn="l" defTabSz="666750">
            <a:lnSpc>
              <a:spcPct val="90000"/>
            </a:lnSpc>
            <a:spcBef>
              <a:spcPct val="0"/>
            </a:spcBef>
            <a:spcAft>
              <a:spcPct val="15000"/>
            </a:spcAft>
            <a:buChar char="•"/>
          </a:pPr>
          <a:r>
            <a:rPr lang="ja-JP" altLang="en-US" sz="1500" kern="1200" dirty="0"/>
            <a:t>データ利用</a:t>
          </a:r>
        </a:p>
      </dsp:txBody>
      <dsp:txXfrm>
        <a:off x="2287081" y="64150"/>
        <a:ext cx="2079165" cy="1247499"/>
      </dsp:txXfrm>
    </dsp:sp>
    <dsp:sp modelId="{F13FB5C8-833A-456E-9956-603E02FEB2B9}">
      <dsp:nvSpPr>
        <dsp:cNvPr id="0" name=""/>
        <dsp:cNvSpPr/>
      </dsp:nvSpPr>
      <dsp:spPr>
        <a:xfrm>
          <a:off x="4574163" y="64150"/>
          <a:ext cx="2079165" cy="1247499"/>
        </a:xfrm>
        <a:prstGeom prst="rect">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ja-JP" altLang="en-US" sz="1600" kern="1200" dirty="0"/>
            <a:t>方略３</a:t>
          </a:r>
        </a:p>
        <a:p>
          <a:pPr marL="114300" lvl="1" indent="-114300" algn="l" defTabSz="666750">
            <a:lnSpc>
              <a:spcPct val="90000"/>
            </a:lnSpc>
            <a:spcBef>
              <a:spcPct val="0"/>
            </a:spcBef>
            <a:spcAft>
              <a:spcPct val="15000"/>
            </a:spcAft>
            <a:buChar char="•"/>
          </a:pPr>
          <a:r>
            <a:rPr lang="ja-JP" altLang="en-US" sz="1500" kern="1200" dirty="0"/>
            <a:t>スタッフ</a:t>
          </a:r>
          <a:r>
            <a:rPr lang="ja-JP" altLang="en-US" sz="1400" kern="1200" dirty="0"/>
            <a:t>の</a:t>
          </a:r>
          <a:br>
            <a:rPr lang="en-US" altLang="ja-JP" sz="1400" kern="1200" dirty="0"/>
          </a:br>
          <a:r>
            <a:rPr lang="ja-JP" altLang="en-US" sz="1400" kern="1200" dirty="0"/>
            <a:t>スキルアップ</a:t>
          </a:r>
        </a:p>
      </dsp:txBody>
      <dsp:txXfrm>
        <a:off x="4574163" y="64150"/>
        <a:ext cx="2079165" cy="1247499"/>
      </dsp:txXfrm>
    </dsp:sp>
    <dsp:sp modelId="{9F1789DB-B376-4B08-8C8C-6895F68EB0A2}">
      <dsp:nvSpPr>
        <dsp:cNvPr id="0" name=""/>
        <dsp:cNvSpPr/>
      </dsp:nvSpPr>
      <dsp:spPr>
        <a:xfrm>
          <a:off x="0" y="1519565"/>
          <a:ext cx="2079165" cy="1247499"/>
        </a:xfrm>
        <a:prstGeom prst="rect">
          <a:avLst/>
        </a:prstGeom>
        <a:solidFill>
          <a:schemeClr val="accent5">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ja-JP" altLang="en-US" sz="1600" kern="1200" dirty="0"/>
            <a:t>方略４</a:t>
          </a:r>
        </a:p>
        <a:p>
          <a:pPr marL="114300" lvl="1" indent="-114300" algn="l" defTabSz="666750">
            <a:lnSpc>
              <a:spcPct val="90000"/>
            </a:lnSpc>
            <a:spcBef>
              <a:spcPct val="0"/>
            </a:spcBef>
            <a:spcAft>
              <a:spcPct val="15000"/>
            </a:spcAft>
            <a:buChar char="•"/>
          </a:pPr>
          <a:r>
            <a:rPr lang="ja-JP" altLang="en-US" sz="1500" kern="1200" dirty="0"/>
            <a:t>隔離・身体拘束使用防止ツールの利用</a:t>
          </a:r>
        </a:p>
      </dsp:txBody>
      <dsp:txXfrm>
        <a:off x="0" y="1519565"/>
        <a:ext cx="2079165" cy="1247499"/>
      </dsp:txXfrm>
    </dsp:sp>
    <dsp:sp modelId="{37C1C9F9-2B9D-4956-8A1A-E860CE7E7C64}">
      <dsp:nvSpPr>
        <dsp:cNvPr id="0" name=""/>
        <dsp:cNvSpPr/>
      </dsp:nvSpPr>
      <dsp:spPr>
        <a:xfrm>
          <a:off x="2287081" y="1519565"/>
          <a:ext cx="2079165" cy="1247499"/>
        </a:xfrm>
        <a:prstGeom prst="rect">
          <a:avLst/>
        </a:prstGeom>
        <a:solidFill>
          <a:schemeClr val="accent6">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ja-JP" altLang="en-US" sz="1600" kern="1200" dirty="0"/>
            <a:t>方略５</a:t>
          </a:r>
        </a:p>
        <a:p>
          <a:pPr marL="114300" lvl="1" indent="-114300" algn="l" defTabSz="666750">
            <a:lnSpc>
              <a:spcPct val="90000"/>
            </a:lnSpc>
            <a:spcBef>
              <a:spcPct val="0"/>
            </a:spcBef>
            <a:spcAft>
              <a:spcPct val="15000"/>
            </a:spcAft>
            <a:buChar char="•"/>
          </a:pPr>
          <a:r>
            <a:rPr lang="ja-JP" altLang="en-US" sz="1500" kern="1200" dirty="0"/>
            <a:t>入院環境での</a:t>
          </a:r>
          <a:br>
            <a:rPr lang="en-US" altLang="ja-JP" sz="1500" kern="1200" dirty="0"/>
          </a:br>
          <a:r>
            <a:rPr lang="ja-JP" altLang="en-US" sz="1500" kern="1200" dirty="0"/>
            <a:t>利用者の役割</a:t>
          </a:r>
        </a:p>
      </dsp:txBody>
      <dsp:txXfrm>
        <a:off x="2287081" y="1519565"/>
        <a:ext cx="2079165" cy="1247499"/>
      </dsp:txXfrm>
    </dsp:sp>
    <dsp:sp modelId="{7F0697F4-0447-447D-9CCB-8E6AEA0B8DBC}">
      <dsp:nvSpPr>
        <dsp:cNvPr id="0" name=""/>
        <dsp:cNvSpPr/>
      </dsp:nvSpPr>
      <dsp:spPr>
        <a:xfrm>
          <a:off x="4574163" y="1519565"/>
          <a:ext cx="2079165" cy="1247499"/>
        </a:xfrm>
        <a:prstGeom prst="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ja-JP" altLang="en-US" sz="1600" kern="1200" dirty="0"/>
            <a:t>方略６</a:t>
          </a:r>
        </a:p>
        <a:p>
          <a:pPr marL="114300" lvl="1" indent="-114300" algn="l" defTabSz="666750">
            <a:lnSpc>
              <a:spcPct val="90000"/>
            </a:lnSpc>
            <a:spcBef>
              <a:spcPct val="0"/>
            </a:spcBef>
            <a:spcAft>
              <a:spcPct val="15000"/>
            </a:spcAft>
            <a:buChar char="•"/>
          </a:pPr>
          <a:r>
            <a:rPr lang="ja-JP" altLang="en-US" sz="1500" kern="1200" dirty="0"/>
            <a:t>デブリーフィング</a:t>
          </a:r>
          <a:br>
            <a:rPr lang="en-US" altLang="ja-JP" sz="1500" kern="1200" dirty="0"/>
          </a:br>
          <a:r>
            <a:rPr lang="ja-JP" altLang="en-US" sz="1500" kern="1200" dirty="0"/>
            <a:t>技術</a:t>
          </a:r>
        </a:p>
      </dsp:txBody>
      <dsp:txXfrm>
        <a:off x="4574163" y="1519565"/>
        <a:ext cx="2079165" cy="124749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B0B3292-C5A4-40C0-959E-A7B37D303CA7}">
      <dsp:nvSpPr>
        <dsp:cNvPr id="0" name=""/>
        <dsp:cNvSpPr/>
      </dsp:nvSpPr>
      <dsp:spPr>
        <a:xfrm>
          <a:off x="1604" y="0"/>
          <a:ext cx="1573993" cy="2437961"/>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2">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kumimoji="1" lang="ja-JP" altLang="en-US" sz="1600" kern="1200" baseline="0" dirty="0"/>
            <a:t>基礎理論１</a:t>
          </a:r>
        </a:p>
      </dsp:txBody>
      <dsp:txXfrm>
        <a:off x="1604" y="0"/>
        <a:ext cx="1573993" cy="731388"/>
      </dsp:txXfrm>
    </dsp:sp>
    <dsp:sp modelId="{1F80152A-E701-425E-B2FC-5583391F581E}">
      <dsp:nvSpPr>
        <dsp:cNvPr id="0" name=""/>
        <dsp:cNvSpPr/>
      </dsp:nvSpPr>
      <dsp:spPr>
        <a:xfrm>
          <a:off x="159003" y="731388"/>
          <a:ext cx="1259194" cy="1584674"/>
        </a:xfrm>
        <a:prstGeom prst="roundRect">
          <a:avLst>
            <a:gd name="adj" fmla="val 10000"/>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40640" tIns="30480" rIns="40640" bIns="30480" numCol="1" spcCol="1270" anchor="ctr" anchorCtr="0">
          <a:noAutofit/>
        </a:bodyPr>
        <a:lstStyle/>
        <a:p>
          <a:pPr marL="0" lvl="0" indent="0" algn="ctr" defTabSz="711200">
            <a:lnSpc>
              <a:spcPct val="90000"/>
            </a:lnSpc>
            <a:spcBef>
              <a:spcPct val="0"/>
            </a:spcBef>
            <a:spcAft>
              <a:spcPct val="35000"/>
            </a:spcAft>
            <a:buNone/>
          </a:pPr>
          <a:r>
            <a:rPr kumimoji="1" lang="ja-JP" altLang="en-US" sz="1600" kern="1200" dirty="0"/>
            <a:t>神話的通念と思い込み</a:t>
          </a:r>
        </a:p>
      </dsp:txBody>
      <dsp:txXfrm>
        <a:off x="195884" y="768269"/>
        <a:ext cx="1185432" cy="1510912"/>
      </dsp:txXfrm>
    </dsp:sp>
    <dsp:sp modelId="{121E59E1-F6ED-4FFC-A4EA-286E2C42D990}">
      <dsp:nvSpPr>
        <dsp:cNvPr id="0" name=""/>
        <dsp:cNvSpPr/>
      </dsp:nvSpPr>
      <dsp:spPr>
        <a:xfrm>
          <a:off x="1693646" y="0"/>
          <a:ext cx="1573993" cy="2437961"/>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2">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kumimoji="1" lang="ja-JP" altLang="en-US" sz="1600" kern="1200" baseline="0" dirty="0"/>
            <a:t>基礎理論２</a:t>
          </a:r>
        </a:p>
      </dsp:txBody>
      <dsp:txXfrm>
        <a:off x="1693646" y="0"/>
        <a:ext cx="1573993" cy="731388"/>
      </dsp:txXfrm>
    </dsp:sp>
    <dsp:sp modelId="{BFAAB33D-3163-44F2-A3A7-D47DE605AAC1}">
      <dsp:nvSpPr>
        <dsp:cNvPr id="0" name=""/>
        <dsp:cNvSpPr/>
      </dsp:nvSpPr>
      <dsp:spPr>
        <a:xfrm>
          <a:off x="1851046" y="731388"/>
          <a:ext cx="1259194" cy="1584674"/>
        </a:xfrm>
        <a:prstGeom prst="roundRect">
          <a:avLst>
            <a:gd name="adj" fmla="val 10000"/>
          </a:avLst>
        </a:prstGeom>
        <a:gradFill rotWithShape="0">
          <a:gsLst>
            <a:gs pos="0">
              <a:schemeClr val="accent2">
                <a:hueOff val="2147871"/>
                <a:satOff val="-6164"/>
                <a:lumOff val="-9870"/>
                <a:alphaOff val="0"/>
                <a:satMod val="103000"/>
                <a:lumMod val="102000"/>
                <a:tint val="94000"/>
              </a:schemeClr>
            </a:gs>
            <a:gs pos="50000">
              <a:schemeClr val="accent2">
                <a:hueOff val="2147871"/>
                <a:satOff val="-6164"/>
                <a:lumOff val="-9870"/>
                <a:alphaOff val="0"/>
                <a:satMod val="110000"/>
                <a:lumMod val="100000"/>
                <a:shade val="100000"/>
              </a:schemeClr>
            </a:gs>
            <a:gs pos="100000">
              <a:schemeClr val="accent2">
                <a:hueOff val="2147871"/>
                <a:satOff val="-6164"/>
                <a:lumOff val="-987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40640" tIns="30480" rIns="40640" bIns="30480" numCol="1" spcCol="1270" anchor="ctr" anchorCtr="0">
          <a:noAutofit/>
        </a:bodyPr>
        <a:lstStyle/>
        <a:p>
          <a:pPr marL="0" lvl="0" indent="0" algn="ctr" defTabSz="711200">
            <a:lnSpc>
              <a:spcPct val="90000"/>
            </a:lnSpc>
            <a:spcBef>
              <a:spcPct val="0"/>
            </a:spcBef>
            <a:spcAft>
              <a:spcPct val="35000"/>
            </a:spcAft>
            <a:buNone/>
          </a:pPr>
          <a:r>
            <a:rPr lang="ja-JP" altLang="en-US" sz="1600" kern="1200" dirty="0"/>
            <a:t>公衆衛生学の考えに基づいた予防モデル</a:t>
          </a:r>
          <a:endParaRPr kumimoji="1" lang="ja-JP" altLang="en-US" sz="1600" kern="1200" dirty="0"/>
        </a:p>
      </dsp:txBody>
      <dsp:txXfrm>
        <a:off x="1887927" y="768269"/>
        <a:ext cx="1185432" cy="1510912"/>
      </dsp:txXfrm>
    </dsp:sp>
    <dsp:sp modelId="{7FF4488F-291D-4DA8-8D3D-2E9FD13141E5}">
      <dsp:nvSpPr>
        <dsp:cNvPr id="0" name=""/>
        <dsp:cNvSpPr/>
      </dsp:nvSpPr>
      <dsp:spPr>
        <a:xfrm>
          <a:off x="3385689" y="0"/>
          <a:ext cx="1573993" cy="2437961"/>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2">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kumimoji="1" lang="ja-JP" altLang="en-US" sz="1600" kern="1200" baseline="0" dirty="0"/>
            <a:t>基礎理論３</a:t>
          </a:r>
        </a:p>
      </dsp:txBody>
      <dsp:txXfrm>
        <a:off x="3385689" y="0"/>
        <a:ext cx="1573993" cy="731388"/>
      </dsp:txXfrm>
    </dsp:sp>
    <dsp:sp modelId="{FDBAA2B4-9228-487A-9EAC-17707CEBA5D6}">
      <dsp:nvSpPr>
        <dsp:cNvPr id="0" name=""/>
        <dsp:cNvSpPr/>
      </dsp:nvSpPr>
      <dsp:spPr>
        <a:xfrm>
          <a:off x="3543089" y="731388"/>
          <a:ext cx="1259194" cy="1584674"/>
        </a:xfrm>
        <a:prstGeom prst="roundRect">
          <a:avLst>
            <a:gd name="adj" fmla="val 10000"/>
          </a:avLst>
        </a:prstGeom>
        <a:gradFill rotWithShape="0">
          <a:gsLst>
            <a:gs pos="0">
              <a:schemeClr val="accent2">
                <a:hueOff val="4295743"/>
                <a:satOff val="-12329"/>
                <a:lumOff val="-19739"/>
                <a:alphaOff val="0"/>
                <a:satMod val="103000"/>
                <a:lumMod val="102000"/>
                <a:tint val="94000"/>
              </a:schemeClr>
            </a:gs>
            <a:gs pos="50000">
              <a:schemeClr val="accent2">
                <a:hueOff val="4295743"/>
                <a:satOff val="-12329"/>
                <a:lumOff val="-19739"/>
                <a:alphaOff val="0"/>
                <a:satMod val="110000"/>
                <a:lumMod val="100000"/>
                <a:shade val="100000"/>
              </a:schemeClr>
            </a:gs>
            <a:gs pos="100000">
              <a:schemeClr val="accent2">
                <a:hueOff val="4295743"/>
                <a:satOff val="-12329"/>
                <a:lumOff val="-19739"/>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40640" tIns="30480" rIns="40640" bIns="30480" numCol="1" spcCol="1270" anchor="ctr" anchorCtr="0">
          <a:noAutofit/>
        </a:bodyPr>
        <a:lstStyle/>
        <a:p>
          <a:pPr marL="0" lvl="0" indent="0" algn="ctr" defTabSz="711200">
            <a:lnSpc>
              <a:spcPct val="90000"/>
            </a:lnSpc>
            <a:spcBef>
              <a:spcPct val="0"/>
            </a:spcBef>
            <a:spcAft>
              <a:spcPct val="35000"/>
            </a:spcAft>
            <a:buNone/>
          </a:pPr>
          <a:r>
            <a:rPr kumimoji="1" lang="ja-JP" altLang="en-US" sz="1600" kern="1200" dirty="0"/>
            <a:t>トラウマインフォームド・ケア</a:t>
          </a:r>
        </a:p>
      </dsp:txBody>
      <dsp:txXfrm>
        <a:off x="3579970" y="768269"/>
        <a:ext cx="1185432" cy="1510912"/>
      </dsp:txXfrm>
    </dsp:sp>
    <dsp:sp modelId="{FD2A9557-9267-40F7-AA70-E8E07FECD721}">
      <dsp:nvSpPr>
        <dsp:cNvPr id="0" name=""/>
        <dsp:cNvSpPr/>
      </dsp:nvSpPr>
      <dsp:spPr>
        <a:xfrm>
          <a:off x="5077732" y="0"/>
          <a:ext cx="1573993" cy="2437961"/>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2">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kumimoji="1" lang="ja-JP" altLang="en-US" sz="1600" kern="1200" baseline="0" dirty="0"/>
            <a:t>基礎理論４</a:t>
          </a:r>
        </a:p>
      </dsp:txBody>
      <dsp:txXfrm>
        <a:off x="5077732" y="0"/>
        <a:ext cx="1573993" cy="731388"/>
      </dsp:txXfrm>
    </dsp:sp>
    <dsp:sp modelId="{F6717BC7-14A3-4E24-B8B8-134F395B1DB7}">
      <dsp:nvSpPr>
        <dsp:cNvPr id="0" name=""/>
        <dsp:cNvSpPr/>
      </dsp:nvSpPr>
      <dsp:spPr>
        <a:xfrm>
          <a:off x="5235131" y="731388"/>
          <a:ext cx="1259194" cy="1584674"/>
        </a:xfrm>
        <a:prstGeom prst="roundRect">
          <a:avLst>
            <a:gd name="adj" fmla="val 10000"/>
          </a:avLst>
        </a:prstGeom>
        <a:gradFill rotWithShape="0">
          <a:gsLst>
            <a:gs pos="0">
              <a:schemeClr val="accent2">
                <a:hueOff val="6443614"/>
                <a:satOff val="-18493"/>
                <a:lumOff val="-29609"/>
                <a:alphaOff val="0"/>
                <a:satMod val="103000"/>
                <a:lumMod val="102000"/>
                <a:tint val="94000"/>
              </a:schemeClr>
            </a:gs>
            <a:gs pos="50000">
              <a:schemeClr val="accent2">
                <a:hueOff val="6443614"/>
                <a:satOff val="-18493"/>
                <a:lumOff val="-29609"/>
                <a:alphaOff val="0"/>
                <a:satMod val="110000"/>
                <a:lumMod val="100000"/>
                <a:shade val="100000"/>
              </a:schemeClr>
            </a:gs>
            <a:gs pos="100000">
              <a:schemeClr val="accent2">
                <a:hueOff val="6443614"/>
                <a:satOff val="-18493"/>
                <a:lumOff val="-29609"/>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40640" tIns="30480" rIns="40640" bIns="30480" numCol="1" spcCol="1270" anchor="ctr" anchorCtr="0">
          <a:noAutofit/>
        </a:bodyPr>
        <a:lstStyle/>
        <a:p>
          <a:pPr marL="0" lvl="0" indent="0" algn="ctr" defTabSz="711200">
            <a:lnSpc>
              <a:spcPct val="90000"/>
            </a:lnSpc>
            <a:spcBef>
              <a:spcPct val="0"/>
            </a:spcBef>
            <a:spcAft>
              <a:spcPct val="35000"/>
            </a:spcAft>
            <a:buNone/>
          </a:pPr>
          <a:r>
            <a:rPr lang="ja-JP" altLang="en-US" sz="1600" kern="1200" dirty="0">
              <a:solidFill>
                <a:schemeClr val="bg1"/>
              </a:solidFill>
            </a:rPr>
            <a:t>精神保健における</a:t>
          </a:r>
          <a:br>
            <a:rPr lang="en-US" altLang="ja-JP" sz="1600" kern="1200" dirty="0">
              <a:solidFill>
                <a:schemeClr val="bg1"/>
              </a:solidFill>
            </a:rPr>
          </a:br>
          <a:r>
            <a:rPr lang="ja-JP" altLang="en-US" sz="1600" kern="1200" dirty="0">
              <a:solidFill>
                <a:schemeClr val="bg1"/>
              </a:solidFill>
            </a:rPr>
            <a:t>リカバリーモデル</a:t>
          </a:r>
          <a:endParaRPr kumimoji="1" lang="ja-JP" altLang="en-US" sz="1600" kern="1200" dirty="0">
            <a:solidFill>
              <a:schemeClr val="bg1"/>
            </a:solidFill>
          </a:endParaRPr>
        </a:p>
      </dsp:txBody>
      <dsp:txXfrm>
        <a:off x="5272012" y="768269"/>
        <a:ext cx="1185432" cy="1510912"/>
      </dsp:txXfrm>
    </dsp:sp>
  </dsp:spTree>
</dsp:drawing>
</file>

<file path=ppt/diagrams/layout1.xml><?xml version="1.0" encoding="utf-8"?>
<dgm:layoutDef xmlns:dgm="http://schemas.openxmlformats.org/drawingml/2006/diagram" xmlns:a="http://schemas.openxmlformats.org/drawingml/2006/main" uniqueId="urn:microsoft.com/office/officeart/2005/8/layout/hList9">
  <dgm:title val=""/>
  <dgm:desc val=""/>
  <dgm:catLst>
    <dgm:cat type="list" pri="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3" srcId="0" destId="1" srcOrd="0" destOrd="0"/>
        <dgm:cxn modelId="4"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1" destId="2" srcOrd="0" destOrd="0"/>
      </dgm:cxnLst>
      <dgm:bg/>
      <dgm:whole/>
    </dgm:dataModel>
  </dgm:styleData>
  <dgm:clrData>
    <dgm:dataModel>
      <dgm:ptLst>
        <dgm:pt modelId="0" type="doc"/>
        <dgm:pt modelId="1"/>
        <dgm:pt modelId="11"/>
        <dgm:pt modelId="12"/>
        <dgm:pt modelId="13"/>
        <dgm:pt modelId="14"/>
        <dgm:pt modelId="2"/>
        <dgm:pt modelId="21"/>
        <dgm:pt modelId="22"/>
        <dgm:pt modelId="23"/>
        <dgm:pt modelId="24"/>
        <dgm:pt modelId="3"/>
        <dgm:pt modelId="31"/>
        <dgm:pt modelId="32"/>
        <dgm:pt modelId="33"/>
        <dgm:pt modelId="34"/>
      </dgm:ptLst>
      <dgm:cxnLst>
        <dgm:cxn modelId="4" srcId="0" destId="1" srcOrd="0" destOrd="0"/>
        <dgm:cxn modelId="5" srcId="0" destId="2" srcOrd="1" destOrd="0"/>
        <dgm:cxn modelId="6" srcId="0" destId="3" srcOrd="1" destOrd="0"/>
        <dgm:cxn modelId="15" srcId="1" destId="11" srcOrd="0" destOrd="0"/>
        <dgm:cxn modelId="16" srcId="1" destId="12" srcOrd="0" destOrd="0"/>
        <dgm:cxn modelId="17" srcId="1" destId="13" srcOrd="0" destOrd="0"/>
        <dgm:cxn modelId="18" srcId="1" destId="14" srcOrd="0" destOrd="0"/>
        <dgm:cxn modelId="25" srcId="2" destId="21" srcOrd="0" destOrd="0"/>
        <dgm:cxn modelId="26" srcId="2" destId="22" srcOrd="0" destOrd="0"/>
        <dgm:cxn modelId="27" srcId="2" destId="23" srcOrd="0" destOrd="0"/>
        <dgm:cxn modelId="28" srcId="2" destId="24" srcOrd="0" destOrd="0"/>
        <dgm:cxn modelId="35" srcId="3" destId="31" srcOrd="0" destOrd="0"/>
        <dgm:cxn modelId="36" srcId="3" destId="32" srcOrd="0" destOrd="0"/>
        <dgm:cxn modelId="37" srcId="3" destId="33" srcOrd="0" destOrd="0"/>
        <dgm:cxn modelId="38" srcId="3" destId="34" srcOrd="0" destOrd="0"/>
      </dgm:cxnLst>
      <dgm:bg/>
      <dgm:whole/>
    </dgm:dataModel>
  </dgm:clrData>
  <dgm:layoutNode name="list">
    <dgm:varLst>
      <dgm:dir/>
      <dgm:animLvl val="lvl"/>
    </dgm:varLst>
    <dgm:choose name="Name0">
      <dgm:if name="Name1" func="var" arg="dir" op="equ" val="norm">
        <dgm:alg type="lin">
          <dgm:param type="linDir" val="fromL"/>
          <dgm:param type="fallback" val="2D"/>
          <dgm:param type="nodeVertAlign" val="t"/>
        </dgm:alg>
      </dgm:if>
      <dgm:else name="Name2">
        <dgm:alg type="lin">
          <dgm:param type="linDir" val="fromR"/>
          <dgm:param type="fallback" val="2D"/>
          <dgm:param type="nodeVertAlign" val="t"/>
        </dgm:alg>
      </dgm:else>
    </dgm:choose>
    <dgm:shape xmlns:r="http://schemas.openxmlformats.org/officeDocument/2006/relationships" r:blip="">
      <dgm:adjLst/>
    </dgm:shape>
    <dgm:presOf/>
    <dgm:constrLst>
      <dgm:constr type="w" for="ch" forName="circle" refType="w" fact="0.5"/>
      <dgm:constr type="w" for="ch" forName="vertFlow" refType="w" fact="0.75"/>
      <dgm:constr type="h" for="des" forName="firstComp" refType="w" refFor="ch" refForName="vertFlow" fact="0.667"/>
      <dgm:constr type="h" for="des" forName="comp" refType="h" refFor="des" refForName="firstComp" op="equ"/>
      <dgm:constr type="h" for="des" forName="topSpace" refType="w" refFor="ch" refForName="circle" op="equ" fact="0.4"/>
      <dgm:constr type="w" for="ch" forName="posSpace" refType="w" fact="0.4"/>
      <dgm:constr type="w" for="ch" forName="negSpace" refType="w" fact="-1.15"/>
      <dgm:constr type="w" for="ch" forName="transSpace" refType="w" fact="0.75"/>
      <dgm:constr type="primFontSz" for="ch" forName="circle" op="equ" val="65"/>
      <dgm:constr type="primFontSz" for="des" forName="firstChildTx" val="65"/>
      <dgm:constr type="primFontSz" for="des" forName="childTx" refType="primFontSz" refFor="des" refForName="firstChildTx" op="equ"/>
    </dgm:constrLst>
    <dgm:ruleLst/>
    <dgm:forEach name="Name3" axis="ch" ptType="node">
      <dgm:layoutNode name="posSpace">
        <dgm:alg type="sp"/>
        <dgm:shape xmlns:r="http://schemas.openxmlformats.org/officeDocument/2006/relationships" r:blip="">
          <dgm:adjLst/>
        </dgm:shape>
        <dgm:presOf/>
        <dgm:constrLst/>
        <dgm:ruleLst/>
      </dgm:layoutNode>
      <dgm:layoutNode name="vertFlow">
        <dgm:alg type="lin">
          <dgm:param type="linDir" val="fromT"/>
        </dgm:alg>
        <dgm:shape xmlns:r="http://schemas.openxmlformats.org/officeDocument/2006/relationships" r:blip="">
          <dgm:adjLst/>
        </dgm:shape>
        <dgm:presOf/>
        <dgm:constrLst>
          <dgm:constr type="w" for="ch" forName="firstComp" refType="w"/>
          <dgm:constr type="w" for="ch" forName="comp" refType="w"/>
        </dgm:constrLst>
        <dgm:ruleLst/>
        <dgm:layoutNode name="topSpace">
          <dgm:alg type="sp"/>
          <dgm:shape xmlns:r="http://schemas.openxmlformats.org/officeDocument/2006/relationships" r:blip="">
            <dgm:adjLst/>
          </dgm:shape>
          <dgm:presOf/>
          <dgm:constrLst/>
          <dgm:ruleLst/>
        </dgm:layoutNode>
        <dgm:layoutNode name="firstComp">
          <dgm:alg type="composite"/>
          <dgm:shape xmlns:r="http://schemas.openxmlformats.org/officeDocument/2006/relationships" r:blip="">
            <dgm:adjLst/>
          </dgm:shape>
          <dgm:presOf/>
          <dgm:choose name="Name4">
            <dgm:if name="Name5" func="var" arg="dir" op="equ" val="norm">
              <dgm:constrLst>
                <dgm:constr type="l" for="ch" forName="firstChild"/>
                <dgm:constr type="t" for="ch" forName="firstChild"/>
                <dgm:constr type="w" for="ch" forName="firstChild" refType="w"/>
                <dgm:constr type="h" for="ch" forName="firstChild" refType="h"/>
                <dgm:constr type="l" for="ch" forName="firstChildTx" refType="w" fact="0.16"/>
                <dgm:constr type="r" for="ch" forName="firstChildTx" refType="w"/>
                <dgm:constr type="h" for="ch" forName="firstChildTx" refFor="ch" refForName="firstChild" op="equ"/>
              </dgm:constrLst>
            </dgm:if>
            <dgm:else name="Name6">
              <dgm:constrLst>
                <dgm:constr type="l" for="ch" forName="firstChild"/>
                <dgm:constr type="t" for="ch" forName="firstChild"/>
                <dgm:constr type="w" for="ch" forName="firstChild" refType="w"/>
                <dgm:constr type="h" for="ch" forName="firstChild" refType="h"/>
                <dgm:constr type="l" for="ch" forName="firstChildTx"/>
                <dgm:constr type="r" for="ch" forName="firstChildTx" refType="w" fact="0.825"/>
                <dgm:constr type="h" for="ch" forName="firstChildTx" refFor="ch" refForName="firstChild" op="equ"/>
              </dgm:constrLst>
            </dgm:else>
          </dgm:choose>
          <dgm:ruleLst/>
          <dgm:layoutNode name="firstChild" styleLbl="bgAccFollowNode1">
            <dgm:alg type="sp"/>
            <dgm:shape xmlns:r="http://schemas.openxmlformats.org/officeDocument/2006/relationships" type="rect" r:blip="">
              <dgm:adjLst/>
            </dgm:shape>
            <dgm:presOf axis="ch desOrSelf" ptType="node node" cnt="1 0"/>
            <dgm:constrLst/>
            <dgm:ruleLst/>
          </dgm:layoutNode>
          <dgm:layoutNode name="firstChildTx" styleLbl="bgAccFollowNode1">
            <dgm:varLst>
              <dgm:bulletEnabled val="1"/>
            </dgm:varLst>
            <dgm:alg type="tx">
              <dgm:param type="parTxLTRAlign" val="l"/>
            </dgm:alg>
            <dgm:shape xmlns:r="http://schemas.openxmlformats.org/officeDocument/2006/relationships" type="rect" r:blip="" hideGeom="1">
              <dgm:adjLst/>
            </dgm:shape>
            <dgm:presOf axis="ch desOrSelf" ptType="node node" cnt="1 0"/>
            <dgm:choose name="Name7">
              <dgm:if name="Name8" func="var" arg="dir" op="equ" val="norm">
                <dgm:constrLst>
                  <dgm:constr type="primFontSz" val="65"/>
                  <dgm:constr type="lMarg"/>
                </dgm:constrLst>
              </dgm:if>
              <dgm:else name="Name9">
                <dgm:constrLst>
                  <dgm:constr type="primFontSz" val="65"/>
                  <dgm:constr type="rMarg"/>
                </dgm:constrLst>
              </dgm:else>
            </dgm:choose>
            <dgm:ruleLst>
              <dgm:rule type="primFontSz" val="5" fact="NaN" max="NaN"/>
            </dgm:ruleLst>
          </dgm:layoutNode>
        </dgm:layoutNode>
        <dgm:forEach name="Name10" axis="ch" ptType="node" st="2">
          <dgm:layoutNode name="comp">
            <dgm:alg type="composite"/>
            <dgm:shape xmlns:r="http://schemas.openxmlformats.org/officeDocument/2006/relationships" r:blip="">
              <dgm:adjLst/>
            </dgm:shape>
            <dgm:presOf/>
            <dgm:choose name="Name11">
              <dgm:if name="Name12" func="var" arg="dir" op="equ" val="norm">
                <dgm:constrLst>
                  <dgm:constr type="l" for="ch" forName="child"/>
                  <dgm:constr type="t" for="ch" forName="child"/>
                  <dgm:constr type="w" for="ch" forName="child" refType="w"/>
                  <dgm:constr type="h" for="ch" forName="child" refType="h"/>
                  <dgm:constr type="l" for="ch" forName="childTx" refType="w" fact="0.16"/>
                  <dgm:constr type="r" for="ch" forName="childTx" refType="w"/>
                  <dgm:constr type="h" for="ch" forName="childTx" refFor="ch" refForName="child" op="equ"/>
                </dgm:constrLst>
              </dgm:if>
              <dgm:else name="Name13">
                <dgm:constrLst>
                  <dgm:constr type="l" for="ch" forName="child"/>
                  <dgm:constr type="t" for="ch" forName="child"/>
                  <dgm:constr type="w" for="ch" forName="child" refType="w"/>
                  <dgm:constr type="h" for="ch" forName="child" refType="h"/>
                  <dgm:constr type="l" for="ch" forName="childTx"/>
                  <dgm:constr type="r" for="ch" forName="childTx" refType="w" fact="0.825"/>
                  <dgm:constr type="h" for="ch" forName="childTx" refFor="ch" refForName="child" op="equ"/>
                </dgm:constrLst>
              </dgm:else>
            </dgm:choose>
            <dgm:ruleLst/>
            <dgm:layoutNode name="child" styleLbl="bgAccFollowNode1">
              <dgm:alg type="sp"/>
              <dgm:shape xmlns:r="http://schemas.openxmlformats.org/officeDocument/2006/relationships" type="rect" r:blip="">
                <dgm:adjLst/>
              </dgm:shape>
              <dgm:presOf axis="desOrSelf" ptType="node"/>
              <dgm:constrLst/>
              <dgm:ruleLst/>
            </dgm:layoutNode>
            <dgm:layoutNode name="childTx" styleLbl="bgAccFollowNode1">
              <dgm:varLst>
                <dgm:bulletEnabled val="1"/>
              </dgm:varLst>
              <dgm:alg type="tx">
                <dgm:param type="parTxLTRAlign" val="l"/>
              </dgm:alg>
              <dgm:shape xmlns:r="http://schemas.openxmlformats.org/officeDocument/2006/relationships" type="rect" r:blip="" hideGeom="1">
                <dgm:adjLst/>
              </dgm:shape>
              <dgm:presOf axis="desOrSelf" ptType="node"/>
              <dgm:choose name="Name14">
                <dgm:if name="Name15" func="var" arg="dir" op="equ" val="norm">
                  <dgm:constrLst>
                    <dgm:constr type="primFontSz" val="65"/>
                    <dgm:constr type="lMarg"/>
                  </dgm:constrLst>
                </dgm:if>
                <dgm:else name="Name16">
                  <dgm:constrLst>
                    <dgm:constr type="primFontSz" val="65"/>
                    <dgm:constr type="rMarg"/>
                  </dgm:constrLst>
                </dgm:else>
              </dgm:choose>
              <dgm:ruleLst>
                <dgm:rule type="primFontSz" val="5" fact="NaN" max="NaN"/>
              </dgm:ruleLst>
            </dgm:layoutNode>
          </dgm:layoutNode>
        </dgm:forEach>
      </dgm:layoutNode>
      <dgm:layoutNode name="negSpace">
        <dgm:alg type="sp"/>
        <dgm:shape xmlns:r="http://schemas.openxmlformats.org/officeDocument/2006/relationships" r:blip="">
          <dgm:adjLst/>
        </dgm:shape>
        <dgm:presOf/>
        <dgm:constrLst/>
        <dgm:ruleLst/>
      </dgm:layoutNode>
      <dgm:layoutNode name="circle" styleLbl="node1">
        <dgm:alg type="tx"/>
        <dgm:shape xmlns:r="http://schemas.openxmlformats.org/officeDocument/2006/relationships" type="ellipse" r:blip="">
          <dgm:adjLst/>
        </dgm:shape>
        <dgm:presOf axis="self"/>
        <dgm:constrLst>
          <dgm:constr type="lMarg"/>
          <dgm:constr type="rMarg"/>
          <dgm:constr type="tMarg"/>
          <dgm:constr type="bMarg"/>
          <dgm:constr type="h" refType="w"/>
        </dgm:constrLst>
        <dgm:ruleLst>
          <dgm:rule type="primFontSz" val="5" fact="NaN" max="NaN"/>
        </dgm:ruleLst>
      </dgm:layoutNode>
      <dgm:forEach name="Name17" axis="followSib" ptType="sibTrans" cnt="1">
        <dgm:layoutNode name="trans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9">
  <dgm:title val=""/>
  <dgm:desc val=""/>
  <dgm:catLst>
    <dgm:cat type="list" pri="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3" srcId="0" destId="1" srcOrd="0" destOrd="0"/>
        <dgm:cxn modelId="4"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1" destId="2" srcOrd="0" destOrd="0"/>
      </dgm:cxnLst>
      <dgm:bg/>
      <dgm:whole/>
    </dgm:dataModel>
  </dgm:styleData>
  <dgm:clrData>
    <dgm:dataModel>
      <dgm:ptLst>
        <dgm:pt modelId="0" type="doc"/>
        <dgm:pt modelId="1"/>
        <dgm:pt modelId="11"/>
        <dgm:pt modelId="12"/>
        <dgm:pt modelId="13"/>
        <dgm:pt modelId="14"/>
        <dgm:pt modelId="2"/>
        <dgm:pt modelId="21"/>
        <dgm:pt modelId="22"/>
        <dgm:pt modelId="23"/>
        <dgm:pt modelId="24"/>
        <dgm:pt modelId="3"/>
        <dgm:pt modelId="31"/>
        <dgm:pt modelId="32"/>
        <dgm:pt modelId="33"/>
        <dgm:pt modelId="34"/>
      </dgm:ptLst>
      <dgm:cxnLst>
        <dgm:cxn modelId="4" srcId="0" destId="1" srcOrd="0" destOrd="0"/>
        <dgm:cxn modelId="5" srcId="0" destId="2" srcOrd="1" destOrd="0"/>
        <dgm:cxn modelId="6" srcId="0" destId="3" srcOrd="1" destOrd="0"/>
        <dgm:cxn modelId="15" srcId="1" destId="11" srcOrd="0" destOrd="0"/>
        <dgm:cxn modelId="16" srcId="1" destId="12" srcOrd="0" destOrd="0"/>
        <dgm:cxn modelId="17" srcId="1" destId="13" srcOrd="0" destOrd="0"/>
        <dgm:cxn modelId="18" srcId="1" destId="14" srcOrd="0" destOrd="0"/>
        <dgm:cxn modelId="25" srcId="2" destId="21" srcOrd="0" destOrd="0"/>
        <dgm:cxn modelId="26" srcId="2" destId="22" srcOrd="0" destOrd="0"/>
        <dgm:cxn modelId="27" srcId="2" destId="23" srcOrd="0" destOrd="0"/>
        <dgm:cxn modelId="28" srcId="2" destId="24" srcOrd="0" destOrd="0"/>
        <dgm:cxn modelId="35" srcId="3" destId="31" srcOrd="0" destOrd="0"/>
        <dgm:cxn modelId="36" srcId="3" destId="32" srcOrd="0" destOrd="0"/>
        <dgm:cxn modelId="37" srcId="3" destId="33" srcOrd="0" destOrd="0"/>
        <dgm:cxn modelId="38" srcId="3" destId="34" srcOrd="0" destOrd="0"/>
      </dgm:cxnLst>
      <dgm:bg/>
      <dgm:whole/>
    </dgm:dataModel>
  </dgm:clrData>
  <dgm:layoutNode name="list">
    <dgm:varLst>
      <dgm:dir/>
      <dgm:animLvl val="lvl"/>
    </dgm:varLst>
    <dgm:choose name="Name0">
      <dgm:if name="Name1" func="var" arg="dir" op="equ" val="norm">
        <dgm:alg type="lin">
          <dgm:param type="linDir" val="fromL"/>
          <dgm:param type="fallback" val="2D"/>
          <dgm:param type="nodeVertAlign" val="t"/>
        </dgm:alg>
      </dgm:if>
      <dgm:else name="Name2">
        <dgm:alg type="lin">
          <dgm:param type="linDir" val="fromR"/>
          <dgm:param type="fallback" val="2D"/>
          <dgm:param type="nodeVertAlign" val="t"/>
        </dgm:alg>
      </dgm:else>
    </dgm:choose>
    <dgm:shape xmlns:r="http://schemas.openxmlformats.org/officeDocument/2006/relationships" r:blip="">
      <dgm:adjLst/>
    </dgm:shape>
    <dgm:presOf/>
    <dgm:constrLst>
      <dgm:constr type="w" for="ch" forName="circle" refType="w" fact="0.5"/>
      <dgm:constr type="w" for="ch" forName="vertFlow" refType="w" fact="0.75"/>
      <dgm:constr type="h" for="des" forName="firstComp" refType="w" refFor="ch" refForName="vertFlow" fact="0.667"/>
      <dgm:constr type="h" for="des" forName="comp" refType="h" refFor="des" refForName="firstComp" op="equ"/>
      <dgm:constr type="h" for="des" forName="topSpace" refType="w" refFor="ch" refForName="circle" op="equ" fact="0.4"/>
      <dgm:constr type="w" for="ch" forName="posSpace" refType="w" fact="0.4"/>
      <dgm:constr type="w" for="ch" forName="negSpace" refType="w" fact="-1.15"/>
      <dgm:constr type="w" for="ch" forName="transSpace" refType="w" fact="0.75"/>
      <dgm:constr type="primFontSz" for="ch" forName="circle" op="equ" val="65"/>
      <dgm:constr type="primFontSz" for="des" forName="firstChildTx" val="65"/>
      <dgm:constr type="primFontSz" for="des" forName="childTx" refType="primFontSz" refFor="des" refForName="firstChildTx" op="equ"/>
    </dgm:constrLst>
    <dgm:ruleLst/>
    <dgm:forEach name="Name3" axis="ch" ptType="node">
      <dgm:layoutNode name="posSpace">
        <dgm:alg type="sp"/>
        <dgm:shape xmlns:r="http://schemas.openxmlformats.org/officeDocument/2006/relationships" r:blip="">
          <dgm:adjLst/>
        </dgm:shape>
        <dgm:presOf/>
        <dgm:constrLst/>
        <dgm:ruleLst/>
      </dgm:layoutNode>
      <dgm:layoutNode name="vertFlow">
        <dgm:alg type="lin">
          <dgm:param type="linDir" val="fromT"/>
        </dgm:alg>
        <dgm:shape xmlns:r="http://schemas.openxmlformats.org/officeDocument/2006/relationships" r:blip="">
          <dgm:adjLst/>
        </dgm:shape>
        <dgm:presOf/>
        <dgm:constrLst>
          <dgm:constr type="w" for="ch" forName="firstComp" refType="w"/>
          <dgm:constr type="w" for="ch" forName="comp" refType="w"/>
        </dgm:constrLst>
        <dgm:ruleLst/>
        <dgm:layoutNode name="topSpace">
          <dgm:alg type="sp"/>
          <dgm:shape xmlns:r="http://schemas.openxmlformats.org/officeDocument/2006/relationships" r:blip="">
            <dgm:adjLst/>
          </dgm:shape>
          <dgm:presOf/>
          <dgm:constrLst/>
          <dgm:ruleLst/>
        </dgm:layoutNode>
        <dgm:layoutNode name="firstComp">
          <dgm:alg type="composite"/>
          <dgm:shape xmlns:r="http://schemas.openxmlformats.org/officeDocument/2006/relationships" r:blip="">
            <dgm:adjLst/>
          </dgm:shape>
          <dgm:presOf/>
          <dgm:choose name="Name4">
            <dgm:if name="Name5" func="var" arg="dir" op="equ" val="norm">
              <dgm:constrLst>
                <dgm:constr type="l" for="ch" forName="firstChild"/>
                <dgm:constr type="t" for="ch" forName="firstChild"/>
                <dgm:constr type="w" for="ch" forName="firstChild" refType="w"/>
                <dgm:constr type="h" for="ch" forName="firstChild" refType="h"/>
                <dgm:constr type="l" for="ch" forName="firstChildTx" refType="w" fact="0.16"/>
                <dgm:constr type="r" for="ch" forName="firstChildTx" refType="w"/>
                <dgm:constr type="h" for="ch" forName="firstChildTx" refFor="ch" refForName="firstChild" op="equ"/>
              </dgm:constrLst>
            </dgm:if>
            <dgm:else name="Name6">
              <dgm:constrLst>
                <dgm:constr type="l" for="ch" forName="firstChild"/>
                <dgm:constr type="t" for="ch" forName="firstChild"/>
                <dgm:constr type="w" for="ch" forName="firstChild" refType="w"/>
                <dgm:constr type="h" for="ch" forName="firstChild" refType="h"/>
                <dgm:constr type="l" for="ch" forName="firstChildTx"/>
                <dgm:constr type="r" for="ch" forName="firstChildTx" refType="w" fact="0.825"/>
                <dgm:constr type="h" for="ch" forName="firstChildTx" refFor="ch" refForName="firstChild" op="equ"/>
              </dgm:constrLst>
            </dgm:else>
          </dgm:choose>
          <dgm:ruleLst/>
          <dgm:layoutNode name="firstChild" styleLbl="bgAccFollowNode1">
            <dgm:alg type="sp"/>
            <dgm:shape xmlns:r="http://schemas.openxmlformats.org/officeDocument/2006/relationships" type="rect" r:blip="">
              <dgm:adjLst/>
            </dgm:shape>
            <dgm:presOf axis="ch desOrSelf" ptType="node node" cnt="1 0"/>
            <dgm:constrLst/>
            <dgm:ruleLst/>
          </dgm:layoutNode>
          <dgm:layoutNode name="firstChildTx" styleLbl="bgAccFollowNode1">
            <dgm:varLst>
              <dgm:bulletEnabled val="1"/>
            </dgm:varLst>
            <dgm:alg type="tx">
              <dgm:param type="parTxLTRAlign" val="l"/>
            </dgm:alg>
            <dgm:shape xmlns:r="http://schemas.openxmlformats.org/officeDocument/2006/relationships" type="rect" r:blip="" hideGeom="1">
              <dgm:adjLst/>
            </dgm:shape>
            <dgm:presOf axis="ch desOrSelf" ptType="node node" cnt="1 0"/>
            <dgm:choose name="Name7">
              <dgm:if name="Name8" func="var" arg="dir" op="equ" val="norm">
                <dgm:constrLst>
                  <dgm:constr type="primFontSz" val="65"/>
                  <dgm:constr type="lMarg"/>
                </dgm:constrLst>
              </dgm:if>
              <dgm:else name="Name9">
                <dgm:constrLst>
                  <dgm:constr type="primFontSz" val="65"/>
                  <dgm:constr type="rMarg"/>
                </dgm:constrLst>
              </dgm:else>
            </dgm:choose>
            <dgm:ruleLst>
              <dgm:rule type="primFontSz" val="5" fact="NaN" max="NaN"/>
            </dgm:ruleLst>
          </dgm:layoutNode>
        </dgm:layoutNode>
        <dgm:forEach name="Name10" axis="ch" ptType="node" st="2">
          <dgm:layoutNode name="comp">
            <dgm:alg type="composite"/>
            <dgm:shape xmlns:r="http://schemas.openxmlformats.org/officeDocument/2006/relationships" r:blip="">
              <dgm:adjLst/>
            </dgm:shape>
            <dgm:presOf/>
            <dgm:choose name="Name11">
              <dgm:if name="Name12" func="var" arg="dir" op="equ" val="norm">
                <dgm:constrLst>
                  <dgm:constr type="l" for="ch" forName="child"/>
                  <dgm:constr type="t" for="ch" forName="child"/>
                  <dgm:constr type="w" for="ch" forName="child" refType="w"/>
                  <dgm:constr type="h" for="ch" forName="child" refType="h"/>
                  <dgm:constr type="l" for="ch" forName="childTx" refType="w" fact="0.16"/>
                  <dgm:constr type="r" for="ch" forName="childTx" refType="w"/>
                  <dgm:constr type="h" for="ch" forName="childTx" refFor="ch" refForName="child" op="equ"/>
                </dgm:constrLst>
              </dgm:if>
              <dgm:else name="Name13">
                <dgm:constrLst>
                  <dgm:constr type="l" for="ch" forName="child"/>
                  <dgm:constr type="t" for="ch" forName="child"/>
                  <dgm:constr type="w" for="ch" forName="child" refType="w"/>
                  <dgm:constr type="h" for="ch" forName="child" refType="h"/>
                  <dgm:constr type="l" for="ch" forName="childTx"/>
                  <dgm:constr type="r" for="ch" forName="childTx" refType="w" fact="0.825"/>
                  <dgm:constr type="h" for="ch" forName="childTx" refFor="ch" refForName="child" op="equ"/>
                </dgm:constrLst>
              </dgm:else>
            </dgm:choose>
            <dgm:ruleLst/>
            <dgm:layoutNode name="child" styleLbl="bgAccFollowNode1">
              <dgm:alg type="sp"/>
              <dgm:shape xmlns:r="http://schemas.openxmlformats.org/officeDocument/2006/relationships" type="rect" r:blip="">
                <dgm:adjLst/>
              </dgm:shape>
              <dgm:presOf axis="desOrSelf" ptType="node"/>
              <dgm:constrLst/>
              <dgm:ruleLst/>
            </dgm:layoutNode>
            <dgm:layoutNode name="childTx" styleLbl="bgAccFollowNode1">
              <dgm:varLst>
                <dgm:bulletEnabled val="1"/>
              </dgm:varLst>
              <dgm:alg type="tx">
                <dgm:param type="parTxLTRAlign" val="l"/>
              </dgm:alg>
              <dgm:shape xmlns:r="http://schemas.openxmlformats.org/officeDocument/2006/relationships" type="rect" r:blip="" hideGeom="1">
                <dgm:adjLst/>
              </dgm:shape>
              <dgm:presOf axis="desOrSelf" ptType="node"/>
              <dgm:choose name="Name14">
                <dgm:if name="Name15" func="var" arg="dir" op="equ" val="norm">
                  <dgm:constrLst>
                    <dgm:constr type="primFontSz" val="65"/>
                    <dgm:constr type="lMarg"/>
                  </dgm:constrLst>
                </dgm:if>
                <dgm:else name="Name16">
                  <dgm:constrLst>
                    <dgm:constr type="primFontSz" val="65"/>
                    <dgm:constr type="rMarg"/>
                  </dgm:constrLst>
                </dgm:else>
              </dgm:choose>
              <dgm:ruleLst>
                <dgm:rule type="primFontSz" val="5" fact="NaN" max="NaN"/>
              </dgm:ruleLst>
            </dgm:layoutNode>
          </dgm:layoutNode>
        </dgm:forEach>
      </dgm:layoutNode>
      <dgm:layoutNode name="negSpace">
        <dgm:alg type="sp"/>
        <dgm:shape xmlns:r="http://schemas.openxmlformats.org/officeDocument/2006/relationships" r:blip="">
          <dgm:adjLst/>
        </dgm:shape>
        <dgm:presOf/>
        <dgm:constrLst/>
        <dgm:ruleLst/>
      </dgm:layoutNode>
      <dgm:layoutNode name="circle" styleLbl="node1">
        <dgm:alg type="tx"/>
        <dgm:shape xmlns:r="http://schemas.openxmlformats.org/officeDocument/2006/relationships" type="ellipse" r:blip="">
          <dgm:adjLst/>
        </dgm:shape>
        <dgm:presOf axis="self"/>
        <dgm:constrLst>
          <dgm:constr type="lMarg"/>
          <dgm:constr type="rMarg"/>
          <dgm:constr type="tMarg"/>
          <dgm:constr type="bMarg"/>
          <dgm:constr type="h" refType="w"/>
        </dgm:constrLst>
        <dgm:ruleLst>
          <dgm:rule type="primFontSz" val="5" fact="NaN" max="NaN"/>
        </dgm:ruleLst>
      </dgm:layoutNode>
      <dgm:forEach name="Name17" axis="followSib" ptType="sibTrans" cnt="1">
        <dgm:layoutNode name="trans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B6B6BB0-808A-4AB9-9018-617A61931691}" type="datetimeFigureOut">
              <a:rPr kumimoji="1" lang="ja-JP" altLang="en-US" smtClean="0"/>
              <a:t>2025/6/9</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7FC9F54-A53E-4658-BFFC-C44314BEC9B5}" type="slidenum">
              <a:rPr kumimoji="1" lang="ja-JP" altLang="en-US" smtClean="0"/>
              <a:t>‹#›</a:t>
            </a:fld>
            <a:endParaRPr kumimoji="1" lang="ja-JP" altLang="en-US"/>
          </a:p>
        </p:txBody>
      </p:sp>
    </p:spTree>
    <p:extLst>
      <p:ext uri="{BB962C8B-B14F-4D97-AF65-F5344CB8AC3E}">
        <p14:creationId xmlns:p14="http://schemas.microsoft.com/office/powerpoint/2010/main" val="70691151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685800" y="4400550"/>
            <a:ext cx="5486400" cy="4194810"/>
          </a:xfrm>
        </p:spPr>
        <p:txBody>
          <a:bodyPr/>
          <a:lstStyle/>
          <a:p>
            <a:r>
              <a:rPr lang="ja-JP" altLang="en-US" sz="1200" dirty="0">
                <a:latin typeface="+mn-ea"/>
              </a:rPr>
              <a:t>皆様</a:t>
            </a:r>
          </a:p>
          <a:p>
            <a:r>
              <a:rPr lang="ja-JP" altLang="en-US" sz="1200" dirty="0">
                <a:latin typeface="+mn-ea"/>
              </a:rPr>
              <a:t>お疲れのところ、行動制限最小化のための研修シリーズ第２回をご視聴いただき、ありがとうございます。</a:t>
            </a:r>
            <a:endParaRPr lang="en-US" altLang="ja-JP" sz="1200" dirty="0">
              <a:latin typeface="+mn-ea"/>
            </a:endParaRPr>
          </a:p>
          <a:p>
            <a:endParaRPr lang="en-US" altLang="ja-JP" sz="1200" dirty="0">
              <a:latin typeface="+mn-ea"/>
            </a:endParaRPr>
          </a:p>
          <a:p>
            <a:r>
              <a:rPr lang="ja-JP" altLang="en-US" sz="1200" dirty="0">
                <a:latin typeface="+mn-ea"/>
              </a:rPr>
              <a:t>本日のテーマは、データでみる行動制限、そしてそこから読み解ける近年の</a:t>
            </a:r>
            <a:r>
              <a:rPr lang="ja-JP" altLang="en-US" sz="1200" strike="noStrike" dirty="0">
                <a:latin typeface="+mn-ea"/>
              </a:rPr>
              <a:t>動向</a:t>
            </a:r>
            <a:r>
              <a:rPr lang="ja-JP" altLang="en-US" sz="1200" dirty="0">
                <a:latin typeface="+mn-ea"/>
              </a:rPr>
              <a:t>です。</a:t>
            </a:r>
            <a:endParaRPr lang="en-US" altLang="ja-JP" sz="1200" dirty="0">
              <a:latin typeface="+mn-ea"/>
            </a:endParaRPr>
          </a:p>
          <a:p>
            <a:r>
              <a:rPr lang="ja-JP" altLang="en-US" sz="1200" dirty="0">
                <a:latin typeface="+mn-ea"/>
              </a:rPr>
              <a:t>データや指標の活用は行動制限最小化活動の中軸として位置づけられます。</a:t>
            </a:r>
            <a:endParaRPr lang="en-US" altLang="ja-JP" sz="1200" dirty="0">
              <a:latin typeface="+mn-ea"/>
            </a:endParaRPr>
          </a:p>
          <a:p>
            <a:r>
              <a:rPr lang="ja-JP" altLang="en-US" sz="1200" dirty="0">
                <a:latin typeface="+mn-ea"/>
              </a:rPr>
              <a:t>データによって、わが国全体や自治体の傾向、自身の施設における現状を知り、今現在の課題を把握することで、今後の対策や検討が可能となります。</a:t>
            </a:r>
            <a:endParaRPr lang="en-US" altLang="ja-JP" sz="1200" dirty="0">
              <a:latin typeface="+mn-ea"/>
            </a:endParaRPr>
          </a:p>
          <a:p>
            <a:endParaRPr lang="en-US" altLang="ja-JP" sz="1200" dirty="0">
              <a:latin typeface="+mn-ea"/>
            </a:endParaRPr>
          </a:p>
          <a:p>
            <a:r>
              <a:rPr lang="en-US" altLang="ja-JP" b="0" i="0" dirty="0">
                <a:effectLst/>
                <a:latin typeface="+mn-ea"/>
              </a:rPr>
              <a:t>※</a:t>
            </a:r>
            <a:r>
              <a:rPr lang="ja-JP" altLang="en-US" b="0" i="0" dirty="0">
                <a:effectLst/>
                <a:latin typeface="+mn-ea"/>
              </a:rPr>
              <a:t>以下はメモの為、台本ではありません。 </a:t>
            </a:r>
            <a:endParaRPr lang="en-US" altLang="ja-JP" b="0" i="0" dirty="0">
              <a:effectLst/>
              <a:latin typeface="+mn-ea"/>
            </a:endParaRPr>
          </a:p>
          <a:p>
            <a:r>
              <a:rPr lang="ja-JP" altLang="en-US" b="0" i="0" dirty="0">
                <a:effectLst/>
                <a:latin typeface="+mn-ea"/>
              </a:rPr>
              <a:t>この資料は</a:t>
            </a:r>
            <a:r>
              <a:rPr lang="en-US" altLang="ja-JP" b="0" i="0" dirty="0">
                <a:effectLst/>
                <a:latin typeface="+mn-ea"/>
              </a:rPr>
              <a:t>PowerPoint</a:t>
            </a:r>
            <a:r>
              <a:rPr lang="ja-JP" altLang="en-US" b="0" i="0" dirty="0">
                <a:effectLst/>
                <a:latin typeface="+mn-ea"/>
              </a:rPr>
              <a:t>のプレゼンテーション機能を使っていただく事を想定している為、 このタイミングでスライドを次に遷移し、アニメーションを再生して欲しいという箇所が数点有ります。 </a:t>
            </a:r>
            <a:endParaRPr lang="en-US" altLang="ja-JP" b="0" i="0" dirty="0">
              <a:effectLst/>
              <a:latin typeface="+mn-ea"/>
            </a:endParaRPr>
          </a:p>
          <a:p>
            <a:r>
              <a:rPr lang="ja-JP" altLang="en-US" b="0" i="0" dirty="0">
                <a:effectLst/>
                <a:latin typeface="+mn-ea"/>
              </a:rPr>
              <a:t>その際には「⏎」の記号が記載されているので、このタイミングでスライドを次のページに更新するようお願い致します。</a:t>
            </a:r>
            <a:endParaRPr lang="ja-JP" altLang="en-US" sz="1200" dirty="0">
              <a:latin typeface="+mn-ea"/>
            </a:endParaRPr>
          </a:p>
        </p:txBody>
      </p:sp>
      <p:sp>
        <p:nvSpPr>
          <p:cNvPr id="4" name="スライド番号プレースホルダー 3"/>
          <p:cNvSpPr>
            <a:spLocks noGrp="1"/>
          </p:cNvSpPr>
          <p:nvPr>
            <p:ph type="sldNum" sz="quarter" idx="5"/>
          </p:nvPr>
        </p:nvSpPr>
        <p:spPr/>
        <p:txBody>
          <a:bodyPr/>
          <a:lstStyle/>
          <a:p>
            <a:fld id="{37FC9F54-A53E-4658-BFFC-C44314BEC9B5}" type="slidenum">
              <a:rPr kumimoji="1" lang="ja-JP" altLang="en-US" smtClean="0"/>
              <a:t>1</a:t>
            </a:fld>
            <a:endParaRPr kumimoji="1" lang="ja-JP" altLang="en-US"/>
          </a:p>
        </p:txBody>
      </p:sp>
    </p:spTree>
    <p:extLst>
      <p:ext uri="{BB962C8B-B14F-4D97-AF65-F5344CB8AC3E}">
        <p14:creationId xmlns:p14="http://schemas.microsoft.com/office/powerpoint/2010/main" val="5759684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D55E7F-78D2-2E4A-0A38-AFFA3663D26C}"/>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82CC0A40-8210-9E05-A66C-553C9E1F0D92}"/>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F4A4957A-80A3-77D1-2F57-96E7AE059FD4}"/>
              </a:ext>
            </a:extLst>
          </p:cNvPr>
          <p:cNvSpPr>
            <a:spLocks noGrp="1"/>
          </p:cNvSpPr>
          <p:nvPr>
            <p:ph type="body" idx="1"/>
          </p:nvPr>
        </p:nvSpPr>
        <p:spPr/>
        <p:txBody>
          <a:bodyPr/>
          <a:lstStyle/>
          <a:p>
            <a:r>
              <a:rPr lang="en-US" altLang="ja-JP" dirty="0">
                <a:latin typeface="+mn-ea"/>
              </a:rPr>
              <a:t>1</a:t>
            </a:r>
            <a:r>
              <a:rPr lang="ja-JP" altLang="en-US" dirty="0">
                <a:latin typeface="+mn-ea"/>
              </a:rPr>
              <a:t>日ごとの行動制限実施患者数は、一番下の計に集計しています。</a:t>
            </a:r>
            <a:endParaRPr lang="en-US" altLang="ja-JP" dirty="0">
              <a:latin typeface="+mn-ea"/>
            </a:endParaRPr>
          </a:p>
          <a:p>
            <a:r>
              <a:rPr lang="ja-JP" altLang="en-US" dirty="0">
                <a:latin typeface="+mn-ea"/>
              </a:rPr>
              <a:t>これを平均したものが「月ごと</a:t>
            </a:r>
            <a:r>
              <a:rPr lang="en-US" altLang="ja-JP" dirty="0">
                <a:latin typeface="+mn-ea"/>
              </a:rPr>
              <a:t>1</a:t>
            </a:r>
            <a:r>
              <a:rPr lang="ja-JP" altLang="en-US" dirty="0">
                <a:latin typeface="+mn-ea"/>
              </a:rPr>
              <a:t>日あたりの平均隔離者数」です。</a:t>
            </a:r>
          </a:p>
          <a:p>
            <a:endParaRPr lang="en-US" altLang="ja-JP" dirty="0">
              <a:latin typeface="+mn-ea"/>
            </a:endParaRPr>
          </a:p>
          <a:p>
            <a:r>
              <a:rPr lang="en-US" altLang="ja-JP" dirty="0">
                <a:latin typeface="+mn-ea"/>
              </a:rPr>
              <a:t>1</a:t>
            </a:r>
            <a:r>
              <a:rPr lang="ja-JP" altLang="en-US" dirty="0">
                <a:latin typeface="+mn-ea"/>
              </a:rPr>
              <a:t>日ごとの行動制限者数を</a:t>
            </a:r>
            <a:r>
              <a:rPr lang="en-US" altLang="ja-JP" dirty="0">
                <a:latin typeface="+mn-ea"/>
              </a:rPr>
              <a:t>1</a:t>
            </a:r>
            <a:r>
              <a:rPr lang="ja-JP" altLang="en-US" dirty="0">
                <a:latin typeface="+mn-ea"/>
              </a:rPr>
              <a:t>か月分足しあげ、該当月日数で割ることで「</a:t>
            </a:r>
            <a:r>
              <a:rPr lang="en-US" altLang="ja-JP" dirty="0">
                <a:latin typeface="+mn-ea"/>
              </a:rPr>
              <a:t>1</a:t>
            </a:r>
            <a:r>
              <a:rPr lang="ja-JP" altLang="en-US" dirty="0">
                <a:latin typeface="+mn-ea"/>
              </a:rPr>
              <a:t>日あたりの平均隔離者数」が算出できます。</a:t>
            </a:r>
          </a:p>
        </p:txBody>
      </p:sp>
      <p:sp>
        <p:nvSpPr>
          <p:cNvPr id="4" name="スライド番号プレースホルダー 3">
            <a:extLst>
              <a:ext uri="{FF2B5EF4-FFF2-40B4-BE49-F238E27FC236}">
                <a16:creationId xmlns:a16="http://schemas.microsoft.com/office/drawing/2014/main" id="{8B5F3E1E-13F1-C5F1-3FF6-F3CCDDD41E0A}"/>
              </a:ext>
            </a:extLst>
          </p:cNvPr>
          <p:cNvSpPr>
            <a:spLocks noGrp="1"/>
          </p:cNvSpPr>
          <p:nvPr>
            <p:ph type="sldNum" sz="quarter" idx="5"/>
          </p:nvPr>
        </p:nvSpPr>
        <p:spPr/>
        <p:txBody>
          <a:bodyPr/>
          <a:lstStyle/>
          <a:p>
            <a:fld id="{37FC9F54-A53E-4658-BFFC-C44314BEC9B5}" type="slidenum">
              <a:rPr kumimoji="1" lang="ja-JP" altLang="en-US" smtClean="0"/>
              <a:t>10</a:t>
            </a:fld>
            <a:endParaRPr kumimoji="1" lang="ja-JP" altLang="en-US"/>
          </a:p>
        </p:txBody>
      </p:sp>
    </p:spTree>
    <p:extLst>
      <p:ext uri="{BB962C8B-B14F-4D97-AF65-F5344CB8AC3E}">
        <p14:creationId xmlns:p14="http://schemas.microsoft.com/office/powerpoint/2010/main" val="8766876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1E82E2-82F1-12CC-1275-EC412D05BB6C}"/>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59E6E5B5-D355-675C-0F57-5666B1BEAE0C}"/>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EE3505BD-908B-5005-C8ED-A618B225929D}"/>
              </a:ext>
            </a:extLst>
          </p:cNvPr>
          <p:cNvSpPr>
            <a:spLocks noGrp="1"/>
          </p:cNvSpPr>
          <p:nvPr>
            <p:ph type="body" idx="1"/>
          </p:nvPr>
        </p:nvSpPr>
        <p:spPr/>
        <p:txBody>
          <a:bodyPr/>
          <a:lstStyle/>
          <a:p>
            <a:pPr defTabSz="914034">
              <a:defRPr/>
            </a:pPr>
            <a:r>
              <a:rPr lang="ja-JP" altLang="en-US" dirty="0">
                <a:latin typeface="+mn-ea"/>
              </a:rPr>
              <a:t>隔離期間はケースごとに異なります。それぞれの期間を足しあげて、色付きのセルの総数を求め、</a:t>
            </a:r>
            <a:r>
              <a:rPr lang="ja-JP" altLang="en-US" strike="noStrike" dirty="0">
                <a:latin typeface="+mn-ea"/>
              </a:rPr>
              <a:t>これを</a:t>
            </a:r>
            <a:r>
              <a:rPr lang="ja-JP" altLang="en-US" u="none" dirty="0">
                <a:latin typeface="+mn-ea"/>
              </a:rPr>
              <a:t>その月の隔離者</a:t>
            </a:r>
            <a:r>
              <a:rPr lang="ja-JP" altLang="en-US" dirty="0">
                <a:latin typeface="+mn-ea"/>
              </a:rPr>
              <a:t>数で割れば、その月における一人当たりの隔離期間が算出できます。</a:t>
            </a:r>
            <a:endParaRPr lang="en-US" altLang="ja-JP" dirty="0">
              <a:latin typeface="+mn-ea"/>
            </a:endParaRPr>
          </a:p>
          <a:p>
            <a:pPr defTabSz="914034">
              <a:defRPr/>
            </a:pPr>
            <a:r>
              <a:rPr lang="ja-JP" altLang="en-US" strike="noStrike" dirty="0">
                <a:latin typeface="+mn-ea"/>
              </a:rPr>
              <a:t>しかし</a:t>
            </a:r>
            <a:r>
              <a:rPr lang="ja-JP" altLang="en-US" dirty="0">
                <a:latin typeface="+mn-ea"/>
              </a:rPr>
              <a:t>隔離が月を跨ぐこともあるため、一覧性台帳で正確な平均期間を求めることはできません。</a:t>
            </a:r>
            <a:endParaRPr lang="en-US" altLang="ja-JP" dirty="0">
              <a:latin typeface="+mn-ea"/>
            </a:endParaRPr>
          </a:p>
        </p:txBody>
      </p:sp>
      <p:sp>
        <p:nvSpPr>
          <p:cNvPr id="4" name="スライド番号プレースホルダー 3">
            <a:extLst>
              <a:ext uri="{FF2B5EF4-FFF2-40B4-BE49-F238E27FC236}">
                <a16:creationId xmlns:a16="http://schemas.microsoft.com/office/drawing/2014/main" id="{EEDCA510-E937-0396-EB30-C13FF6506EA2}"/>
              </a:ext>
            </a:extLst>
          </p:cNvPr>
          <p:cNvSpPr>
            <a:spLocks noGrp="1"/>
          </p:cNvSpPr>
          <p:nvPr>
            <p:ph type="sldNum" sz="quarter" idx="5"/>
          </p:nvPr>
        </p:nvSpPr>
        <p:spPr/>
        <p:txBody>
          <a:bodyPr/>
          <a:lstStyle/>
          <a:p>
            <a:fld id="{37FC9F54-A53E-4658-BFFC-C44314BEC9B5}" type="slidenum">
              <a:rPr kumimoji="1" lang="ja-JP" altLang="en-US" smtClean="0"/>
              <a:t>11</a:t>
            </a:fld>
            <a:endParaRPr kumimoji="1" lang="ja-JP" altLang="en-US"/>
          </a:p>
        </p:txBody>
      </p:sp>
    </p:spTree>
    <p:extLst>
      <p:ext uri="{BB962C8B-B14F-4D97-AF65-F5344CB8AC3E}">
        <p14:creationId xmlns:p14="http://schemas.microsoft.com/office/powerpoint/2010/main" val="376626084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9A6B53-D6A2-4A22-78F3-E283C7D0A2BD}"/>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0A7E5444-A1C6-FF53-DDFF-CB3168DF5F46}"/>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A71EDF6E-7F58-D1E1-FC83-D3AD4ADB5E0D}"/>
              </a:ext>
            </a:extLst>
          </p:cNvPr>
          <p:cNvSpPr>
            <a:spLocks noGrp="1"/>
          </p:cNvSpPr>
          <p:nvPr>
            <p:ph type="body" idx="1"/>
          </p:nvPr>
        </p:nvSpPr>
        <p:spPr/>
        <p:txBody>
          <a:bodyPr/>
          <a:lstStyle/>
          <a:p>
            <a:pPr defTabSz="914034">
              <a:defRPr/>
            </a:pPr>
            <a:r>
              <a:rPr lang="ja-JP" altLang="en-US" kern="100" dirty="0">
                <a:latin typeface="+mn-ea"/>
                <a:cs typeface="Courier New" panose="02070309020205020404" pitchFamily="49" charset="0"/>
              </a:rPr>
              <a:t>人数を単位とした「月ごと</a:t>
            </a:r>
            <a:r>
              <a:rPr lang="en-US" altLang="ja-JP" kern="100" dirty="0">
                <a:latin typeface="+mn-ea"/>
                <a:cs typeface="Courier New" panose="02070309020205020404" pitchFamily="49" charset="0"/>
              </a:rPr>
              <a:t>1</a:t>
            </a:r>
            <a:r>
              <a:rPr lang="ja-JP" altLang="en-US" kern="100" dirty="0">
                <a:latin typeface="+mn-ea"/>
                <a:cs typeface="Courier New" panose="02070309020205020404" pitchFamily="49" charset="0"/>
              </a:rPr>
              <a:t>日あたりの</a:t>
            </a:r>
            <a:r>
              <a:rPr kumimoji="1" lang="ja-JP" altLang="en-US" dirty="0">
                <a:latin typeface="+mn-ea"/>
              </a:rPr>
              <a:t>平均行動制限者数」</a:t>
            </a:r>
            <a:r>
              <a:rPr kumimoji="1" lang="ja-JP" altLang="en-US" kern="100" dirty="0">
                <a:latin typeface="+mn-ea"/>
                <a:cs typeface="Courier New" panose="02070309020205020404" pitchFamily="49" charset="0"/>
              </a:rPr>
              <a:t>もよく</a:t>
            </a:r>
            <a:r>
              <a:rPr lang="ja-JP" altLang="en-US" kern="100" dirty="0">
                <a:latin typeface="+mn-ea"/>
                <a:cs typeface="Courier New" panose="02070309020205020404" pitchFamily="49" charset="0"/>
              </a:rPr>
              <a:t>用いられるようになりました。</a:t>
            </a:r>
            <a:endParaRPr lang="en-US" altLang="ja-JP" kern="100" dirty="0">
              <a:latin typeface="+mn-ea"/>
              <a:cs typeface="Courier New" panose="02070309020205020404" pitchFamily="49" charset="0"/>
            </a:endParaRPr>
          </a:p>
          <a:p>
            <a:pPr>
              <a:defRPr/>
            </a:pPr>
            <a:r>
              <a:rPr lang="ja-JP" altLang="en-US" kern="100" dirty="0">
                <a:latin typeface="+mn-ea"/>
                <a:cs typeface="Courier New" panose="02070309020205020404" pitchFamily="49" charset="0"/>
              </a:rPr>
              <a:t>例えば、どの日であってもほぼ</a:t>
            </a:r>
            <a:r>
              <a:rPr lang="en-US" altLang="ja-JP" kern="100" dirty="0">
                <a:latin typeface="+mn-ea"/>
                <a:cs typeface="Courier New" panose="02070309020205020404" pitchFamily="49" charset="0"/>
              </a:rPr>
              <a:t>10</a:t>
            </a:r>
            <a:r>
              <a:rPr lang="ja-JP" altLang="en-US" kern="100" dirty="0">
                <a:latin typeface="+mn-ea"/>
                <a:cs typeface="Courier New" panose="02070309020205020404" pitchFamily="49" charset="0"/>
              </a:rPr>
              <a:t>人前後の身体的拘束者があった状況が、最小化活動によって</a:t>
            </a:r>
            <a:r>
              <a:rPr lang="en-US" altLang="ja-JP" kern="100" dirty="0">
                <a:latin typeface="+mn-ea"/>
                <a:cs typeface="Courier New" panose="02070309020205020404" pitchFamily="49" charset="0"/>
              </a:rPr>
              <a:t>1</a:t>
            </a:r>
            <a:r>
              <a:rPr lang="ja-JP" altLang="en-US" kern="100" dirty="0">
                <a:latin typeface="+mn-ea"/>
                <a:cs typeface="Courier New" panose="02070309020205020404" pitchFamily="49" charset="0"/>
              </a:rPr>
              <a:t>日</a:t>
            </a:r>
            <a:r>
              <a:rPr lang="en-US" altLang="ja-JP" kern="100" dirty="0">
                <a:latin typeface="+mn-ea"/>
                <a:cs typeface="Courier New" panose="02070309020205020404" pitchFamily="49" charset="0"/>
              </a:rPr>
              <a:t>0.5</a:t>
            </a:r>
            <a:r>
              <a:rPr lang="ja-JP" altLang="en-US" kern="100" dirty="0">
                <a:latin typeface="+mn-ea"/>
                <a:cs typeface="Courier New" panose="02070309020205020404" pitchFamily="49" charset="0"/>
              </a:rPr>
              <a:t>人まで減少した場合を可視化すると、このようなグラフとなります。</a:t>
            </a:r>
            <a:endParaRPr lang="en-US" altLang="ja-JP" kern="100" dirty="0">
              <a:latin typeface="+mn-ea"/>
              <a:cs typeface="Courier New" panose="02070309020205020404" pitchFamily="49" charset="0"/>
            </a:endParaRPr>
          </a:p>
          <a:p>
            <a:pPr>
              <a:defRPr/>
            </a:pPr>
            <a:r>
              <a:rPr lang="en-US" altLang="ja-JP" kern="100" dirty="0">
                <a:latin typeface="+mn-ea"/>
                <a:cs typeface="Courier New" panose="02070309020205020404" pitchFamily="49" charset="0"/>
              </a:rPr>
              <a:t>0.5</a:t>
            </a:r>
            <a:r>
              <a:rPr lang="ja-JP" altLang="en-US" kern="100" dirty="0">
                <a:latin typeface="+mn-ea"/>
                <a:cs typeface="Courier New" panose="02070309020205020404" pitchFamily="49" charset="0"/>
              </a:rPr>
              <a:t>人ということは一人も拘束者がいない日が多々あることになり、従来との差はかなり大きいです。</a:t>
            </a:r>
            <a:endParaRPr lang="en-US" altLang="ja-JP" kern="100" dirty="0">
              <a:latin typeface="+mn-ea"/>
              <a:cs typeface="Courier New" panose="02070309020205020404" pitchFamily="49" charset="0"/>
            </a:endParaRPr>
          </a:p>
          <a:p>
            <a:pPr>
              <a:defRPr/>
            </a:pPr>
            <a:r>
              <a:rPr lang="ja-JP" altLang="en-US" kern="100" dirty="0">
                <a:latin typeface="+mn-ea"/>
                <a:cs typeface="Courier New" panose="02070309020205020404" pitchFamily="49" charset="0"/>
              </a:rPr>
              <a:t>そうした効果の幅がどれほどかや、いつのどの取組がどう効果的であったか、またどれほどの時間をかけて成果を得たかなどがよくわかります。</a:t>
            </a:r>
            <a:endParaRPr lang="en-US" altLang="ja-JP" kern="100" dirty="0">
              <a:latin typeface="+mn-ea"/>
              <a:cs typeface="Courier New" panose="02070309020205020404" pitchFamily="49" charset="0"/>
            </a:endParaRPr>
          </a:p>
          <a:p>
            <a:pPr>
              <a:defRPr/>
            </a:pPr>
            <a:endParaRPr lang="en-US" altLang="ja-JP" kern="100" dirty="0">
              <a:latin typeface="+mn-ea"/>
              <a:cs typeface="Courier New" panose="02070309020205020404" pitchFamily="49" charset="0"/>
            </a:endParaRPr>
          </a:p>
          <a:p>
            <a:pPr>
              <a:defRPr/>
            </a:pPr>
            <a:r>
              <a:rPr lang="ja-JP" altLang="en-US" kern="100" dirty="0">
                <a:latin typeface="+mn-ea"/>
                <a:cs typeface="Courier New" panose="02070309020205020404" pitchFamily="49" charset="0"/>
              </a:rPr>
              <a:t>このような視覚化は、自院の行動制限者数の把握や過去との比較、他病棟との比較を可能にし、情報共有に役立ちます。</a:t>
            </a:r>
            <a:endParaRPr lang="en-US" altLang="ja-JP" kern="100" dirty="0">
              <a:latin typeface="+mn-ea"/>
              <a:cs typeface="Courier New" panose="02070309020205020404" pitchFamily="49" charset="0"/>
            </a:endParaRPr>
          </a:p>
          <a:p>
            <a:pPr>
              <a:defRPr/>
            </a:pPr>
            <a:r>
              <a:rPr lang="ja-JP" altLang="en-US" kern="100" dirty="0">
                <a:latin typeface="+mn-ea"/>
                <a:cs typeface="Courier New" panose="02070309020205020404" pitchFamily="49" charset="0"/>
              </a:rPr>
              <a:t>それによって課題が見出しやすくなり、行動制限最小化に向けた取り組みをさらに推進することにつながるのではないでしょうか。</a:t>
            </a:r>
            <a:endParaRPr lang="en-US" altLang="ja-JP" kern="100" dirty="0">
              <a:latin typeface="+mn-ea"/>
              <a:cs typeface="Courier New" panose="02070309020205020404" pitchFamily="49" charset="0"/>
            </a:endParaRPr>
          </a:p>
        </p:txBody>
      </p:sp>
      <p:sp>
        <p:nvSpPr>
          <p:cNvPr id="4" name="スライド番号プレースホルダー 3">
            <a:extLst>
              <a:ext uri="{FF2B5EF4-FFF2-40B4-BE49-F238E27FC236}">
                <a16:creationId xmlns:a16="http://schemas.microsoft.com/office/drawing/2014/main" id="{2383117C-3B0A-0BED-4612-2BDECC92559F}"/>
              </a:ext>
            </a:extLst>
          </p:cNvPr>
          <p:cNvSpPr>
            <a:spLocks noGrp="1"/>
          </p:cNvSpPr>
          <p:nvPr>
            <p:ph type="sldNum" sz="quarter" idx="5"/>
          </p:nvPr>
        </p:nvSpPr>
        <p:spPr/>
        <p:txBody>
          <a:bodyPr/>
          <a:lstStyle/>
          <a:p>
            <a:fld id="{37FC9F54-A53E-4658-BFFC-C44314BEC9B5}" type="slidenum">
              <a:rPr kumimoji="1" lang="ja-JP" altLang="en-US" smtClean="0"/>
              <a:t>12</a:t>
            </a:fld>
            <a:endParaRPr kumimoji="1" lang="ja-JP" altLang="en-US"/>
          </a:p>
        </p:txBody>
      </p:sp>
    </p:spTree>
    <p:extLst>
      <p:ext uri="{BB962C8B-B14F-4D97-AF65-F5344CB8AC3E}">
        <p14:creationId xmlns:p14="http://schemas.microsoft.com/office/powerpoint/2010/main" val="8242026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325944-1AFB-4492-5457-CE54A44BAB35}"/>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94D8E297-42E0-1DF9-4A1A-C5A4A7795E55}"/>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A1A0BF9E-EE41-4BCF-72B7-4A0E1EBF8CA8}"/>
              </a:ext>
            </a:extLst>
          </p:cNvPr>
          <p:cNvSpPr>
            <a:spLocks noGrp="1"/>
          </p:cNvSpPr>
          <p:nvPr>
            <p:ph type="body" idx="1"/>
          </p:nvPr>
        </p:nvSpPr>
        <p:spPr/>
        <p:txBody>
          <a:bodyPr/>
          <a:lstStyle/>
          <a:p>
            <a:pPr algn="just">
              <a:defRPr/>
            </a:pPr>
            <a:r>
              <a:rPr lang="ja-JP" altLang="ja-JP" kern="100" dirty="0">
                <a:latin typeface="+mn-ea"/>
                <a:cs typeface="Times New Roman" panose="02020603050405020304" pitchFamily="18" charset="0"/>
              </a:rPr>
              <a:t>まとめです。</a:t>
            </a:r>
          </a:p>
          <a:p>
            <a:pPr algn="just">
              <a:defRPr/>
            </a:pPr>
            <a:r>
              <a:rPr lang="ja-JP" altLang="en-US" kern="100" dirty="0">
                <a:latin typeface="+mn-ea"/>
                <a:cs typeface="Times New Roman" panose="02020603050405020304" pitchFamily="18" charset="0"/>
              </a:rPr>
              <a:t>国の方針が「指示数」を指標としたデータに基づき議論されたことを紹介しました。</a:t>
            </a:r>
          </a:p>
          <a:p>
            <a:pPr algn="just">
              <a:defRPr/>
            </a:pPr>
            <a:r>
              <a:rPr lang="ja-JP" altLang="en-US" kern="100" dirty="0">
                <a:latin typeface="+mn-ea"/>
                <a:cs typeface="Times New Roman" panose="02020603050405020304" pitchFamily="18" charset="0"/>
              </a:rPr>
              <a:t>精神保健福祉資料（</a:t>
            </a:r>
            <a:r>
              <a:rPr lang="en-US" altLang="ja-JP" kern="100" dirty="0">
                <a:latin typeface="+mn-ea"/>
                <a:cs typeface="Times New Roman" panose="02020603050405020304" pitchFamily="18" charset="0"/>
              </a:rPr>
              <a:t>630</a:t>
            </a:r>
            <a:r>
              <a:rPr lang="ja-JP" altLang="en-US" kern="100" dirty="0">
                <a:latin typeface="+mn-ea"/>
                <a:cs typeface="Times New Roman" panose="02020603050405020304" pitchFamily="18" charset="0"/>
              </a:rPr>
              <a:t>調査）の活用法と有用性を説明しました。</a:t>
            </a:r>
          </a:p>
          <a:p>
            <a:pPr algn="just">
              <a:defRPr/>
            </a:pPr>
            <a:r>
              <a:rPr lang="ja-JP" altLang="en-US" kern="100" dirty="0">
                <a:latin typeface="+mn-ea"/>
                <a:cs typeface="Times New Roman" panose="02020603050405020304" pitchFamily="18" charset="0"/>
              </a:rPr>
              <a:t>代表的な行動制限最小化</a:t>
            </a:r>
            <a:r>
              <a:rPr lang="ja-JP" altLang="en-US" u="none" kern="100" dirty="0">
                <a:latin typeface="+mn-ea"/>
                <a:cs typeface="Times New Roman" panose="02020603050405020304" pitchFamily="18" charset="0"/>
              </a:rPr>
              <a:t>の</a:t>
            </a:r>
            <a:r>
              <a:rPr lang="ja-JP" altLang="en-US" u="none" strike="noStrike" kern="100" dirty="0">
                <a:latin typeface="+mn-ea"/>
                <a:cs typeface="Times New Roman" panose="02020603050405020304" pitchFamily="18" charset="0"/>
              </a:rPr>
              <a:t>方略</a:t>
            </a:r>
            <a:r>
              <a:rPr lang="ja-JP" altLang="en-US" kern="100" dirty="0">
                <a:latin typeface="+mn-ea"/>
                <a:cs typeface="Times New Roman" panose="02020603050405020304" pitchFamily="18" charset="0"/>
              </a:rPr>
              <a:t>には、データの活用が含まれることを紹介しました。</a:t>
            </a:r>
          </a:p>
          <a:p>
            <a:pPr algn="just">
              <a:defRPr/>
            </a:pPr>
            <a:r>
              <a:rPr lang="ja-JP" altLang="en-US" kern="100" dirty="0">
                <a:latin typeface="+mn-ea"/>
                <a:cs typeface="Times New Roman" panose="02020603050405020304" pitchFamily="18" charset="0"/>
              </a:rPr>
              <a:t>標準的な指標について、一覧性台帳を用いて、算出方法と活用方法を説明しました。</a:t>
            </a:r>
          </a:p>
          <a:p>
            <a:pPr>
              <a:defRPr/>
            </a:pPr>
            <a:r>
              <a:rPr lang="ja-JP" altLang="en-US" dirty="0">
                <a:latin typeface="+mn-ea"/>
              </a:rPr>
              <a:t>お疲れさまでした。</a:t>
            </a:r>
          </a:p>
        </p:txBody>
      </p:sp>
      <p:sp>
        <p:nvSpPr>
          <p:cNvPr id="4" name="スライド番号プレースホルダー 3">
            <a:extLst>
              <a:ext uri="{FF2B5EF4-FFF2-40B4-BE49-F238E27FC236}">
                <a16:creationId xmlns:a16="http://schemas.microsoft.com/office/drawing/2014/main" id="{5D387E5F-61E3-F6E0-D4AC-1EAF13896247}"/>
              </a:ext>
            </a:extLst>
          </p:cNvPr>
          <p:cNvSpPr>
            <a:spLocks noGrp="1"/>
          </p:cNvSpPr>
          <p:nvPr>
            <p:ph type="sldNum" sz="quarter" idx="5"/>
          </p:nvPr>
        </p:nvSpPr>
        <p:spPr/>
        <p:txBody>
          <a:bodyPr/>
          <a:lstStyle/>
          <a:p>
            <a:fld id="{37FC9F54-A53E-4658-BFFC-C44314BEC9B5}" type="slidenum">
              <a:rPr kumimoji="1" lang="ja-JP" altLang="en-US" smtClean="0"/>
              <a:t>13</a:t>
            </a:fld>
            <a:endParaRPr kumimoji="1" lang="ja-JP" altLang="en-US"/>
          </a:p>
        </p:txBody>
      </p:sp>
    </p:spTree>
    <p:extLst>
      <p:ext uri="{BB962C8B-B14F-4D97-AF65-F5344CB8AC3E}">
        <p14:creationId xmlns:p14="http://schemas.microsoft.com/office/powerpoint/2010/main" val="17074733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914034">
              <a:defRPr/>
            </a:pPr>
            <a:r>
              <a:rPr lang="ja-JP" altLang="en-US" dirty="0">
                <a:latin typeface="+mn-ea"/>
              </a:rPr>
              <a:t>お示ししたグラフは、</a:t>
            </a:r>
            <a:r>
              <a:rPr lang="en-US" altLang="ja-JP" dirty="0">
                <a:latin typeface="+mn-ea"/>
              </a:rPr>
              <a:t>2021</a:t>
            </a:r>
            <a:r>
              <a:rPr lang="ja-JP" altLang="en-US" dirty="0">
                <a:latin typeface="+mn-ea"/>
              </a:rPr>
              <a:t>年に厚労省で行われた検討会で使用された資料の一部です。</a:t>
            </a:r>
            <a:endParaRPr lang="en-US" altLang="ja-JP" dirty="0">
              <a:latin typeface="+mn-ea"/>
            </a:endParaRPr>
          </a:p>
          <a:p>
            <a:pPr defTabSz="914034">
              <a:defRPr/>
            </a:pPr>
            <a:r>
              <a:rPr lang="ja-JP" altLang="en-US" dirty="0">
                <a:latin typeface="+mn-ea"/>
              </a:rPr>
              <a:t>出典は、国が毎年行う調査に基づく精神保健福祉資料、通称</a:t>
            </a:r>
            <a:r>
              <a:rPr lang="en-US" altLang="ja-JP" dirty="0">
                <a:latin typeface="+mn-ea"/>
              </a:rPr>
              <a:t>630</a:t>
            </a:r>
            <a:r>
              <a:rPr lang="ja-JP" altLang="en-US" dirty="0">
                <a:latin typeface="+mn-ea"/>
              </a:rPr>
              <a:t>調査で、それを集計したデータとなります。</a:t>
            </a:r>
            <a:endParaRPr lang="en-US" altLang="ja-JP" dirty="0">
              <a:latin typeface="+mn-ea"/>
            </a:endParaRPr>
          </a:p>
          <a:p>
            <a:pPr defTabSz="914034">
              <a:defRPr/>
            </a:pPr>
            <a:r>
              <a:rPr lang="ja-JP" altLang="en-US" b="0" i="0" dirty="0">
                <a:effectLst/>
                <a:latin typeface="+mn-ea"/>
              </a:rPr>
              <a:t>⏎</a:t>
            </a:r>
            <a:endParaRPr lang="en-US" altLang="ja-JP" b="0" i="0" dirty="0">
              <a:effectLst/>
              <a:latin typeface="+mn-ea"/>
            </a:endParaRPr>
          </a:p>
          <a:p>
            <a:pPr marL="0" marR="0" lvl="0" indent="0" algn="l" defTabSz="914034" rtl="0" eaLnBrk="1" fontAlgn="auto" latinLnBrk="0" hangingPunct="1">
              <a:lnSpc>
                <a:spcPct val="100000"/>
              </a:lnSpc>
              <a:spcBef>
                <a:spcPts val="0"/>
              </a:spcBef>
              <a:spcAft>
                <a:spcPts val="0"/>
              </a:spcAft>
              <a:buClrTx/>
              <a:buSzTx/>
              <a:buFontTx/>
              <a:buNone/>
              <a:tabLst/>
              <a:defRPr/>
            </a:pPr>
            <a:r>
              <a:rPr lang="ja-JP" altLang="en-US" dirty="0">
                <a:latin typeface="+mn-ea"/>
              </a:rPr>
              <a:t>この時に使用された指標は、定義変更前が「実施数」、変更後が「指示数」です。</a:t>
            </a:r>
            <a:endParaRPr lang="en-US" altLang="ja-JP" dirty="0">
              <a:latin typeface="+mn-ea"/>
            </a:endParaRPr>
          </a:p>
          <a:p>
            <a:pPr marL="0" marR="0" lvl="0" indent="0" algn="l" defTabSz="914034" rtl="0" eaLnBrk="1" fontAlgn="auto" latinLnBrk="0" hangingPunct="1">
              <a:lnSpc>
                <a:spcPct val="100000"/>
              </a:lnSpc>
              <a:spcBef>
                <a:spcPts val="0"/>
              </a:spcBef>
              <a:spcAft>
                <a:spcPts val="0"/>
              </a:spcAft>
              <a:buClrTx/>
              <a:buSzTx/>
              <a:buFontTx/>
              <a:buNone/>
              <a:tabLst/>
              <a:defRPr/>
            </a:pPr>
            <a:r>
              <a:rPr lang="ja-JP" altLang="en-US" b="0" i="0" dirty="0">
                <a:effectLst/>
                <a:latin typeface="+mn-ea"/>
              </a:rPr>
              <a:t>⏎</a:t>
            </a:r>
            <a:endParaRPr lang="en-US" altLang="ja-JP" b="0" i="0" dirty="0">
              <a:effectLst/>
              <a:latin typeface="+mn-ea"/>
            </a:endParaRPr>
          </a:p>
          <a:p>
            <a:pPr marL="0" marR="0" lvl="0" indent="0" algn="l" defTabSz="914034" rtl="0" eaLnBrk="1" fontAlgn="auto" latinLnBrk="0" hangingPunct="1">
              <a:lnSpc>
                <a:spcPct val="100000"/>
              </a:lnSpc>
              <a:spcBef>
                <a:spcPts val="0"/>
              </a:spcBef>
              <a:spcAft>
                <a:spcPts val="0"/>
              </a:spcAft>
              <a:buClrTx/>
              <a:buSzTx/>
              <a:buFontTx/>
              <a:buNone/>
              <a:tabLst/>
              <a:defRPr/>
            </a:pPr>
            <a:r>
              <a:rPr lang="ja-JP" altLang="en-US" dirty="0">
                <a:latin typeface="+mn-ea"/>
              </a:rPr>
              <a:t>わが国の行動制限量は、増加傾向が続いた時期があり、ここ数年は横ばい、あるいは減少に転じたものの、大幅な減少には至っていません。</a:t>
            </a:r>
            <a:endParaRPr lang="en-US" altLang="ja-JP" dirty="0">
              <a:latin typeface="+mn-ea"/>
            </a:endParaRPr>
          </a:p>
          <a:p>
            <a:pPr marL="0" marR="0" lvl="0" indent="0" algn="l" defTabSz="914034" rtl="0" eaLnBrk="1" fontAlgn="auto" latinLnBrk="0" hangingPunct="1">
              <a:lnSpc>
                <a:spcPct val="100000"/>
              </a:lnSpc>
              <a:spcBef>
                <a:spcPts val="0"/>
              </a:spcBef>
              <a:spcAft>
                <a:spcPts val="0"/>
              </a:spcAft>
              <a:buClrTx/>
              <a:buSzTx/>
              <a:buFontTx/>
              <a:buNone/>
              <a:tabLst/>
              <a:defRPr/>
            </a:pPr>
            <a:endParaRPr lang="en-US" altLang="ja-JP" b="0" i="0" dirty="0">
              <a:effectLst/>
              <a:latin typeface="+mn-ea"/>
            </a:endParaRPr>
          </a:p>
        </p:txBody>
      </p:sp>
      <p:sp>
        <p:nvSpPr>
          <p:cNvPr id="4" name="スライド番号プレースホルダー 3"/>
          <p:cNvSpPr>
            <a:spLocks noGrp="1"/>
          </p:cNvSpPr>
          <p:nvPr>
            <p:ph type="sldNum" sz="quarter" idx="5"/>
          </p:nvPr>
        </p:nvSpPr>
        <p:spPr/>
        <p:txBody>
          <a:bodyPr/>
          <a:lstStyle/>
          <a:p>
            <a:fld id="{37FC9F54-A53E-4658-BFFC-C44314BEC9B5}" type="slidenum">
              <a:rPr kumimoji="1" lang="ja-JP" altLang="en-US" smtClean="0"/>
              <a:t>2</a:t>
            </a:fld>
            <a:endParaRPr kumimoji="1" lang="ja-JP" altLang="en-US"/>
          </a:p>
        </p:txBody>
      </p:sp>
    </p:spTree>
    <p:extLst>
      <p:ext uri="{BB962C8B-B14F-4D97-AF65-F5344CB8AC3E}">
        <p14:creationId xmlns:p14="http://schemas.microsoft.com/office/powerpoint/2010/main" val="17140283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a:effectLst/>
                <a:latin typeface="+mn-ea"/>
              </a:rPr>
              <a:t>翌年にとりまとめられた検討会の報告書では、</a:t>
            </a:r>
            <a:endParaRPr lang="en-US" altLang="ja-JP" dirty="0">
              <a:effectLst/>
              <a:latin typeface="+mn-ea"/>
            </a:endParaRPr>
          </a:p>
          <a:p>
            <a:r>
              <a:rPr lang="ja-JP" altLang="en-US" b="0" i="0" dirty="0">
                <a:effectLst/>
                <a:latin typeface="+mn-ea"/>
              </a:rPr>
              <a:t>⏎</a:t>
            </a:r>
            <a:endParaRPr lang="en-US" altLang="ja-JP" dirty="0">
              <a:effectLst/>
              <a:latin typeface="+mn-ea"/>
            </a:endParaRPr>
          </a:p>
          <a:p>
            <a:r>
              <a:rPr lang="ja-JP" altLang="en-US" dirty="0">
                <a:effectLst/>
                <a:latin typeface="+mn-ea"/>
              </a:rPr>
              <a:t>不適切な隔離・身体的拘束をゼロとする取組として</a:t>
            </a:r>
            <a:r>
              <a:rPr lang="ja-JP" altLang="en-US" dirty="0">
                <a:latin typeface="+mn-ea"/>
              </a:rPr>
              <a:t>、今後の方向性のひとつに示されました。</a:t>
            </a:r>
          </a:p>
        </p:txBody>
      </p:sp>
      <p:sp>
        <p:nvSpPr>
          <p:cNvPr id="4" name="スライド番号プレースホルダー 3"/>
          <p:cNvSpPr>
            <a:spLocks noGrp="1"/>
          </p:cNvSpPr>
          <p:nvPr>
            <p:ph type="sldNum" sz="quarter" idx="5"/>
          </p:nvPr>
        </p:nvSpPr>
        <p:spPr/>
        <p:txBody>
          <a:bodyPr/>
          <a:lstStyle/>
          <a:p>
            <a:fld id="{37FC9F54-A53E-4658-BFFC-C44314BEC9B5}" type="slidenum">
              <a:rPr kumimoji="1" lang="ja-JP" altLang="en-US" smtClean="0"/>
              <a:t>3</a:t>
            </a:fld>
            <a:endParaRPr kumimoji="1" lang="ja-JP" altLang="en-US"/>
          </a:p>
        </p:txBody>
      </p:sp>
    </p:spTree>
    <p:extLst>
      <p:ext uri="{BB962C8B-B14F-4D97-AF65-F5344CB8AC3E}">
        <p14:creationId xmlns:p14="http://schemas.microsoft.com/office/powerpoint/2010/main" val="28727371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685800" y="4400550"/>
            <a:ext cx="5486400" cy="3086100"/>
          </a:xfrm>
        </p:spPr>
        <p:txBody>
          <a:bodyPr/>
          <a:lstStyle/>
          <a:p>
            <a:r>
              <a:rPr lang="en-US" altLang="ja-JP" dirty="0">
                <a:latin typeface="+mn-ea"/>
              </a:rPr>
              <a:t>630</a:t>
            </a:r>
            <a:r>
              <a:rPr lang="ja-JP" altLang="en-US" dirty="0">
                <a:latin typeface="+mn-ea"/>
              </a:rPr>
              <a:t>調査のデータを活用すると、行動制限の現況を様々な切り口で読み解くことができます。</a:t>
            </a:r>
            <a:endParaRPr lang="en-US" altLang="ja-JP" dirty="0">
              <a:latin typeface="+mn-ea"/>
            </a:endParaRPr>
          </a:p>
          <a:p>
            <a:r>
              <a:rPr lang="ja-JP" altLang="en-US" dirty="0">
                <a:latin typeface="+mn-ea"/>
              </a:rPr>
              <a:t>ここにお示ししたのは、都道府県ごとの状況を、横軸に隔離、縦軸に身体的拘束として、「</a:t>
            </a:r>
            <a:r>
              <a:rPr lang="ja-JP" altLang="en-US" strike="noStrike" dirty="0">
                <a:latin typeface="+mn-ea"/>
              </a:rPr>
              <a:t>実施</a:t>
            </a:r>
            <a:r>
              <a:rPr lang="ja-JP" altLang="en-US" dirty="0">
                <a:latin typeface="+mn-ea"/>
              </a:rPr>
              <a:t>割合」という指標を用いて、散布図にして可視化したものです。</a:t>
            </a:r>
            <a:endParaRPr lang="en-US" altLang="ja-JP" dirty="0">
              <a:latin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b="0" i="0" dirty="0">
                <a:effectLst/>
                <a:latin typeface="+mn-ea"/>
              </a:rPr>
              <a:t>⏎</a:t>
            </a:r>
            <a:endParaRPr lang="en-US" altLang="ja-JP" dirty="0">
              <a:latin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dirty="0">
                <a:latin typeface="+mn-ea"/>
              </a:rPr>
              <a:t>「実施割合」は、行動制限を実施している患者数を全入院患者数で割って、その割合をパーセントで表したものです。</a:t>
            </a:r>
            <a:endParaRPr lang="en-US" altLang="ja-JP" dirty="0">
              <a:latin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dirty="0">
                <a:latin typeface="+mn-ea"/>
              </a:rPr>
              <a:t>全入院者のうち、どれほどの人が隔離や身体的拘束をされているのかという指標になります。</a:t>
            </a: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b="0" i="0" dirty="0">
                <a:effectLst/>
                <a:latin typeface="+mn-ea"/>
              </a:rPr>
              <a:t>⏎</a:t>
            </a:r>
            <a:endParaRPr lang="en-US" altLang="ja-JP" dirty="0">
              <a:latin typeface="+mn-ea"/>
            </a:endParaRPr>
          </a:p>
          <a:p>
            <a:r>
              <a:rPr lang="ja-JP" altLang="en-US" dirty="0">
                <a:latin typeface="+mn-ea"/>
              </a:rPr>
              <a:t>同じ法令に沿っているのに都道府県でばらつきがあることがわかります。</a:t>
            </a:r>
            <a:r>
              <a:rPr lang="ja-JP" altLang="en-US" strike="noStrike" dirty="0">
                <a:latin typeface="+mn-ea"/>
              </a:rPr>
              <a:t>これにより</a:t>
            </a:r>
            <a:r>
              <a:rPr lang="ja-JP" altLang="en-US" dirty="0">
                <a:latin typeface="+mn-ea"/>
              </a:rPr>
              <a:t>自身が抱える課題を明確化し、改善に向けた資料として活用できることに有用性があります。</a:t>
            </a:r>
          </a:p>
        </p:txBody>
      </p:sp>
      <p:sp>
        <p:nvSpPr>
          <p:cNvPr id="4" name="スライド番号プレースホルダー 3"/>
          <p:cNvSpPr>
            <a:spLocks noGrp="1"/>
          </p:cNvSpPr>
          <p:nvPr>
            <p:ph type="sldNum" sz="quarter" idx="5"/>
          </p:nvPr>
        </p:nvSpPr>
        <p:spPr/>
        <p:txBody>
          <a:bodyPr/>
          <a:lstStyle/>
          <a:p>
            <a:fld id="{37FC9F54-A53E-4658-BFFC-C44314BEC9B5}" type="slidenum">
              <a:rPr kumimoji="1" lang="ja-JP" altLang="en-US" smtClean="0"/>
              <a:t>4</a:t>
            </a:fld>
            <a:endParaRPr kumimoji="1" lang="ja-JP" altLang="en-US"/>
          </a:p>
        </p:txBody>
      </p:sp>
    </p:spTree>
    <p:extLst>
      <p:ext uri="{BB962C8B-B14F-4D97-AF65-F5344CB8AC3E}">
        <p14:creationId xmlns:p14="http://schemas.microsoft.com/office/powerpoint/2010/main" val="14480124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F92839-92B4-11DD-F460-E3A8CC982E4C}"/>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B1B35565-1F6B-3664-9785-B78EF96A8A6B}"/>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18A2AF03-AAC1-68A4-6CFC-6DA7F5C8F9DD}"/>
              </a:ext>
            </a:extLst>
          </p:cNvPr>
          <p:cNvSpPr>
            <a:spLocks noGrp="1"/>
          </p:cNvSpPr>
          <p:nvPr>
            <p:ph type="body" idx="1"/>
          </p:nvPr>
        </p:nvSpPr>
        <p:spPr/>
        <p:txBody>
          <a:bodyPr/>
          <a:lstStyle/>
          <a:p>
            <a:r>
              <a:rPr lang="en-US" altLang="ja-JP" dirty="0">
                <a:latin typeface="+mn-ea"/>
              </a:rPr>
              <a:t>630</a:t>
            </a:r>
            <a:r>
              <a:rPr lang="ja-JP" altLang="en-US" dirty="0">
                <a:latin typeface="+mn-ea"/>
              </a:rPr>
              <a:t>調査から得られるデータでは、年代ごと、疾患カテゴリーごとに分析することが可能です。</a:t>
            </a:r>
            <a:endParaRPr lang="en-US" altLang="ja-JP" dirty="0">
              <a:latin typeface="+mn-ea"/>
            </a:endParaRPr>
          </a:p>
          <a:p>
            <a:endParaRPr lang="en-US" altLang="ja-JP" dirty="0">
              <a:latin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dirty="0">
                <a:latin typeface="+mn-ea"/>
              </a:rPr>
              <a:t>お示ししたのは疾患ごとの集計で、左が</a:t>
            </a:r>
            <a:r>
              <a:rPr lang="en-US" altLang="ja-JP" dirty="0">
                <a:latin typeface="+mn-ea"/>
              </a:rPr>
              <a:t>ICD10</a:t>
            </a:r>
            <a:r>
              <a:rPr lang="ja-JP" altLang="en-US" dirty="0">
                <a:latin typeface="+mn-ea"/>
              </a:rPr>
              <a:t>（アイシーディーテン）分類による</a:t>
            </a:r>
            <a:r>
              <a:rPr lang="en-US" altLang="ja-JP" dirty="0">
                <a:latin typeface="+mn-ea"/>
              </a:rPr>
              <a:t>F0</a:t>
            </a:r>
            <a:r>
              <a:rPr lang="ja-JP" altLang="en-US" dirty="0">
                <a:latin typeface="+mn-ea"/>
              </a:rPr>
              <a:t>（エフゼロ）圏、高齢者や認知症者を多く含む「</a:t>
            </a:r>
            <a:r>
              <a:rPr kumimoji="1" lang="ja-JP" altLang="en-US" b="0" dirty="0">
                <a:latin typeface="+mn-ea"/>
              </a:rPr>
              <a:t>症状性を含む器質性精神障害」で、右は「統合失調症」に相当する</a:t>
            </a:r>
            <a:r>
              <a:rPr kumimoji="1" lang="en-US" altLang="ja-JP" b="0" dirty="0">
                <a:latin typeface="+mn-ea"/>
              </a:rPr>
              <a:t>F2</a:t>
            </a:r>
            <a:r>
              <a:rPr kumimoji="1" lang="ja-JP" altLang="en-US" b="0" dirty="0">
                <a:latin typeface="+mn-ea"/>
              </a:rPr>
              <a:t>（エフニ）圏となります。</a:t>
            </a:r>
          </a:p>
          <a:p>
            <a:r>
              <a:rPr lang="ja-JP" altLang="en-US" dirty="0">
                <a:latin typeface="+mn-ea"/>
              </a:rPr>
              <a:t>こうした解析によって、高齢化の影響、特定の疾患の増減による影響、若年者の状況等の詳細に関する情報が得られることになります。</a:t>
            </a:r>
            <a:endParaRPr lang="en-US" altLang="ja-JP" dirty="0">
              <a:latin typeface="+mn-ea"/>
            </a:endParaRPr>
          </a:p>
          <a:p>
            <a:endParaRPr lang="en-US" altLang="ja-JP" dirty="0">
              <a:latin typeface="+mn-ea"/>
            </a:endParaRPr>
          </a:p>
        </p:txBody>
      </p:sp>
      <p:sp>
        <p:nvSpPr>
          <p:cNvPr id="4" name="スライド番号プレースホルダー 3">
            <a:extLst>
              <a:ext uri="{FF2B5EF4-FFF2-40B4-BE49-F238E27FC236}">
                <a16:creationId xmlns:a16="http://schemas.microsoft.com/office/drawing/2014/main" id="{421A42E0-1D20-BC18-2101-089442FC11F7}"/>
              </a:ext>
            </a:extLst>
          </p:cNvPr>
          <p:cNvSpPr>
            <a:spLocks noGrp="1"/>
          </p:cNvSpPr>
          <p:nvPr>
            <p:ph type="sldNum" sz="quarter" idx="5"/>
          </p:nvPr>
        </p:nvSpPr>
        <p:spPr/>
        <p:txBody>
          <a:bodyPr/>
          <a:lstStyle/>
          <a:p>
            <a:fld id="{37FC9F54-A53E-4658-BFFC-C44314BEC9B5}" type="slidenum">
              <a:rPr kumimoji="1" lang="ja-JP" altLang="en-US" smtClean="0"/>
              <a:t>5</a:t>
            </a:fld>
            <a:endParaRPr kumimoji="1" lang="ja-JP" altLang="en-US"/>
          </a:p>
        </p:txBody>
      </p:sp>
    </p:spTree>
    <p:extLst>
      <p:ext uri="{BB962C8B-B14F-4D97-AF65-F5344CB8AC3E}">
        <p14:creationId xmlns:p14="http://schemas.microsoft.com/office/powerpoint/2010/main" val="27011951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932C16-9E1D-6694-944B-B191EADCEAC4}"/>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92EDD252-598F-8655-94E2-6E877950BE23}"/>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D3C2CBD4-A9C9-C831-3866-4F6541018864}"/>
              </a:ext>
            </a:extLst>
          </p:cNvPr>
          <p:cNvSpPr>
            <a:spLocks noGrp="1"/>
          </p:cNvSpPr>
          <p:nvPr>
            <p:ph type="body" idx="1"/>
          </p:nvPr>
        </p:nvSpPr>
        <p:spPr/>
        <p:txBody>
          <a:bodyPr/>
          <a:lstStyle/>
          <a:p>
            <a:r>
              <a:rPr lang="ja-JP" altLang="en-US" dirty="0">
                <a:latin typeface="+mn-ea"/>
              </a:rPr>
              <a:t>行動制限最小化の方法にはあらゆるものが報告されており、</a:t>
            </a:r>
            <a:r>
              <a:rPr lang="en-US" altLang="ja-JP" dirty="0">
                <a:latin typeface="+mn-ea"/>
              </a:rPr>
              <a:t>2007</a:t>
            </a:r>
            <a:r>
              <a:rPr lang="ja-JP" altLang="en-US" dirty="0">
                <a:latin typeface="+mn-ea"/>
              </a:rPr>
              <a:t>年に英国で発表された総説に紹介されています。</a:t>
            </a:r>
            <a:endParaRPr lang="en-US" altLang="ja-JP" strike="sngStrike" dirty="0">
              <a:latin typeface="+mn-ea"/>
            </a:endParaRPr>
          </a:p>
          <a:p>
            <a:r>
              <a:rPr lang="ja-JP" altLang="en-US" dirty="0">
                <a:latin typeface="+mn-ea"/>
              </a:rPr>
              <a:t>このうち、「実践状況の検討」「行動制限エピソードのモニタリング」等はデータを活用した活動に該当します。</a:t>
            </a:r>
            <a:endParaRPr lang="en-US" altLang="ja-JP" dirty="0">
              <a:latin typeface="+mn-ea"/>
            </a:endParaRPr>
          </a:p>
        </p:txBody>
      </p:sp>
      <p:sp>
        <p:nvSpPr>
          <p:cNvPr id="4" name="スライド番号プレースホルダー 3">
            <a:extLst>
              <a:ext uri="{FF2B5EF4-FFF2-40B4-BE49-F238E27FC236}">
                <a16:creationId xmlns:a16="http://schemas.microsoft.com/office/drawing/2014/main" id="{94FB9868-E68E-F7A5-08FF-1472851F5A40}"/>
              </a:ext>
            </a:extLst>
          </p:cNvPr>
          <p:cNvSpPr>
            <a:spLocks noGrp="1"/>
          </p:cNvSpPr>
          <p:nvPr>
            <p:ph type="sldNum" sz="quarter" idx="5"/>
          </p:nvPr>
        </p:nvSpPr>
        <p:spPr/>
        <p:txBody>
          <a:bodyPr/>
          <a:lstStyle/>
          <a:p>
            <a:fld id="{37FC9F54-A53E-4658-BFFC-C44314BEC9B5}" type="slidenum">
              <a:rPr kumimoji="1" lang="ja-JP" altLang="en-US" smtClean="0"/>
              <a:t>6</a:t>
            </a:fld>
            <a:endParaRPr kumimoji="1" lang="ja-JP" altLang="en-US"/>
          </a:p>
        </p:txBody>
      </p:sp>
    </p:spTree>
    <p:extLst>
      <p:ext uri="{BB962C8B-B14F-4D97-AF65-F5344CB8AC3E}">
        <p14:creationId xmlns:p14="http://schemas.microsoft.com/office/powerpoint/2010/main" val="35541235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E41C19-B30B-A11D-5FBC-95553D099B6F}"/>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E33F2E34-9331-6404-3549-24BAD7165602}"/>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C4B6AB01-55C0-11A8-48F2-EDBCE5DE9D93}"/>
              </a:ext>
            </a:extLst>
          </p:cNvPr>
          <p:cNvSpPr>
            <a:spLocks noGrp="1"/>
          </p:cNvSpPr>
          <p:nvPr>
            <p:ph type="body" idx="1"/>
          </p:nvPr>
        </p:nvSpPr>
        <p:spPr/>
        <p:txBody>
          <a:bodyPr/>
          <a:lstStyle/>
          <a:p>
            <a:pPr eaLnBrk="1" hangingPunct="1">
              <a:spcBef>
                <a:spcPct val="0"/>
              </a:spcBef>
            </a:pPr>
            <a:r>
              <a:rPr lang="ja-JP" altLang="en-US" dirty="0">
                <a:latin typeface="+mn-ea"/>
              </a:rPr>
              <a:t>コア・ストラテジーは米国で提唱され、成果を上げている包括的な行動制限最小化の概念で、</a:t>
            </a:r>
            <a:r>
              <a:rPr lang="en-US" altLang="ja-JP" dirty="0">
                <a:latin typeface="+mn-ea"/>
              </a:rPr>
              <a:t>2010</a:t>
            </a:r>
            <a:r>
              <a:rPr lang="ja-JP" altLang="en-US" dirty="0">
                <a:latin typeface="+mn-ea"/>
              </a:rPr>
              <a:t>年に翻訳されています。</a:t>
            </a:r>
            <a:endParaRPr lang="en-US" altLang="ja-JP" dirty="0">
              <a:latin typeface="+mn-ea"/>
            </a:endParaRPr>
          </a:p>
          <a:p>
            <a:pPr eaLnBrk="1" hangingPunct="1">
              <a:spcBef>
                <a:spcPct val="0"/>
              </a:spcBef>
            </a:pPr>
            <a:r>
              <a:rPr lang="ja-JP" altLang="en-US" dirty="0">
                <a:latin typeface="+mn-ea"/>
              </a:rPr>
              <a:t>本プラットフォームでは</a:t>
            </a:r>
            <a:r>
              <a:rPr lang="ja-JP" altLang="en-US" strike="noStrike" dirty="0">
                <a:latin typeface="+mn-ea"/>
              </a:rPr>
              <a:t>、研修シリーズ</a:t>
            </a:r>
            <a:r>
              <a:rPr lang="ja-JP" altLang="en-US" dirty="0">
                <a:latin typeface="+mn-ea"/>
              </a:rPr>
              <a:t>⑤、方略編で詳細に学ぶことができます。</a:t>
            </a:r>
            <a:endParaRPr lang="en-US" altLang="ja-JP" dirty="0">
              <a:latin typeface="+mn-ea"/>
            </a:endParaRPr>
          </a:p>
          <a:p>
            <a:pPr eaLnBrk="1" hangingPunct="1">
              <a:spcBef>
                <a:spcPct val="0"/>
              </a:spcBef>
            </a:pPr>
            <a:r>
              <a:rPr lang="en-US" altLang="ja-JP" dirty="0">
                <a:latin typeface="+mn-ea"/>
              </a:rPr>
              <a:t>4</a:t>
            </a:r>
            <a:r>
              <a:rPr lang="ja-JP" altLang="en-US" dirty="0">
                <a:latin typeface="+mn-ea"/>
              </a:rPr>
              <a:t>つの基礎理論では、医学的な検証的アプローチと当事者性を重視しており、トラウマインフォームドケアとリカバリー概念を採用しています。</a:t>
            </a:r>
            <a:endParaRPr lang="en-US" altLang="ja-JP" dirty="0">
              <a:latin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b="0" i="0" dirty="0">
                <a:effectLst/>
                <a:latin typeface="+mn-ea"/>
              </a:rPr>
              <a:t>⏎</a:t>
            </a:r>
            <a:endParaRPr lang="en-US" altLang="ja-JP" dirty="0">
              <a:latin typeface="+mn-ea"/>
            </a:endParaRPr>
          </a:p>
          <a:p>
            <a:pPr eaLnBrk="1" hangingPunct="1">
              <a:spcBef>
                <a:spcPct val="0"/>
              </a:spcBef>
            </a:pPr>
            <a:r>
              <a:rPr lang="ja-JP" altLang="en-US" dirty="0">
                <a:latin typeface="+mn-ea"/>
              </a:rPr>
              <a:t>具体的な</a:t>
            </a:r>
            <a:r>
              <a:rPr lang="en-US" altLang="ja-JP" dirty="0">
                <a:latin typeface="+mn-ea"/>
              </a:rPr>
              <a:t>6</a:t>
            </a:r>
            <a:r>
              <a:rPr lang="ja-JP" altLang="en-US" dirty="0">
                <a:latin typeface="+mn-ea"/>
              </a:rPr>
              <a:t>つの</a:t>
            </a:r>
            <a:r>
              <a:rPr lang="ja-JP" altLang="en-US" u="none" dirty="0">
                <a:latin typeface="+mn-ea"/>
              </a:rPr>
              <a:t>方略</a:t>
            </a:r>
            <a:r>
              <a:rPr lang="ja-JP" altLang="en-US" dirty="0">
                <a:latin typeface="+mn-ea"/>
              </a:rPr>
              <a:t>のうちのひとつに「データ利用」があります。</a:t>
            </a:r>
            <a:endParaRPr lang="en-US" altLang="ja-JP" dirty="0">
              <a:latin typeface="+mn-ea"/>
            </a:endParaRPr>
          </a:p>
          <a:p>
            <a:pPr eaLnBrk="1" hangingPunct="1">
              <a:spcBef>
                <a:spcPct val="0"/>
              </a:spcBef>
            </a:pPr>
            <a:r>
              <a:rPr lang="ja-JP" altLang="en-US" dirty="0">
                <a:latin typeface="+mn-ea"/>
              </a:rPr>
              <a:t>自らの現況を客観視することの重要性を示しています。</a:t>
            </a:r>
            <a:endParaRPr lang="en-US" altLang="ja-JP" dirty="0">
              <a:latin typeface="+mn-ea"/>
            </a:endParaRPr>
          </a:p>
        </p:txBody>
      </p:sp>
      <p:sp>
        <p:nvSpPr>
          <p:cNvPr id="4" name="スライド番号プレースホルダー 3">
            <a:extLst>
              <a:ext uri="{FF2B5EF4-FFF2-40B4-BE49-F238E27FC236}">
                <a16:creationId xmlns:a16="http://schemas.microsoft.com/office/drawing/2014/main" id="{DDD6B053-D743-2479-658A-18465D148331}"/>
              </a:ext>
            </a:extLst>
          </p:cNvPr>
          <p:cNvSpPr>
            <a:spLocks noGrp="1"/>
          </p:cNvSpPr>
          <p:nvPr>
            <p:ph type="sldNum" sz="quarter" idx="5"/>
          </p:nvPr>
        </p:nvSpPr>
        <p:spPr/>
        <p:txBody>
          <a:bodyPr/>
          <a:lstStyle/>
          <a:p>
            <a:fld id="{37FC9F54-A53E-4658-BFFC-C44314BEC9B5}" type="slidenum">
              <a:rPr kumimoji="1" lang="ja-JP" altLang="en-US" smtClean="0"/>
              <a:t>7</a:t>
            </a:fld>
            <a:endParaRPr kumimoji="1" lang="ja-JP" altLang="en-US"/>
          </a:p>
        </p:txBody>
      </p:sp>
    </p:spTree>
    <p:extLst>
      <p:ext uri="{BB962C8B-B14F-4D97-AF65-F5344CB8AC3E}">
        <p14:creationId xmlns:p14="http://schemas.microsoft.com/office/powerpoint/2010/main" val="13110819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749CD3-C9D0-B484-B224-108BE2C9BB4A}"/>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F32D2EC5-4FD1-AEBF-C3C4-001DEF793C5C}"/>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8026EA63-F529-9273-6653-16B71E600B9D}"/>
              </a:ext>
            </a:extLst>
          </p:cNvPr>
          <p:cNvSpPr>
            <a:spLocks noGrp="1"/>
          </p:cNvSpPr>
          <p:nvPr>
            <p:ph type="body" idx="1"/>
          </p:nvPr>
        </p:nvSpPr>
        <p:spPr/>
        <p:txBody>
          <a:bodyPr/>
          <a:lstStyle/>
          <a:p>
            <a:r>
              <a:rPr lang="ja-JP" altLang="en-US" dirty="0">
                <a:latin typeface="+mn-ea"/>
              </a:rPr>
              <a:t>さてそれでは次に、各医療施設単位でどのようにデータを活用するのかを説明します。</a:t>
            </a:r>
            <a:endParaRPr lang="en-US" altLang="ja-JP" dirty="0">
              <a:latin typeface="+mn-ea"/>
            </a:endParaRPr>
          </a:p>
          <a:p>
            <a:r>
              <a:rPr lang="ja-JP" altLang="en-US" dirty="0">
                <a:latin typeface="+mn-ea"/>
              </a:rPr>
              <a:t>お示ししているのは、隔離・身体的拘束に関する代表的な指標です。</a:t>
            </a:r>
            <a:endParaRPr lang="en-US" altLang="ja-JP" dirty="0">
              <a:latin typeface="+mn-ea"/>
            </a:endParaRPr>
          </a:p>
          <a:p>
            <a:endParaRPr lang="en-US" altLang="ja-JP" dirty="0">
              <a:latin typeface="+mn-ea"/>
            </a:endParaRPr>
          </a:p>
          <a:p>
            <a:r>
              <a:rPr lang="ja-JP" altLang="en-US" dirty="0">
                <a:latin typeface="+mn-ea"/>
              </a:rPr>
              <a:t>実施割合については先ほどのグラフで説明しました。</a:t>
            </a:r>
            <a:endParaRPr lang="en-US" altLang="ja-JP" dirty="0">
              <a:latin typeface="+mn-ea"/>
            </a:endParaRPr>
          </a:p>
          <a:p>
            <a:r>
              <a:rPr lang="ja-JP" altLang="en-US" dirty="0">
                <a:latin typeface="+mn-ea"/>
              </a:rPr>
              <a:t>これらの指標は、どの病院でも記録している行動制限一覧性台帳から導き出すことが可能です。</a:t>
            </a:r>
            <a:endParaRPr lang="en-US" altLang="ja-JP" dirty="0">
              <a:latin typeface="+mn-ea"/>
            </a:endParaRPr>
          </a:p>
          <a:p>
            <a:r>
              <a:rPr lang="ja-JP" altLang="en-US" dirty="0">
                <a:latin typeface="+mn-ea"/>
              </a:rPr>
              <a:t>人数と期間については、次からのスライドで計算方法などを説明します。</a:t>
            </a:r>
            <a:endParaRPr lang="en-US" altLang="ja-JP" dirty="0">
              <a:latin typeface="+mn-ea"/>
            </a:endParaRPr>
          </a:p>
        </p:txBody>
      </p:sp>
      <p:sp>
        <p:nvSpPr>
          <p:cNvPr id="4" name="スライド番号プレースホルダー 3">
            <a:extLst>
              <a:ext uri="{FF2B5EF4-FFF2-40B4-BE49-F238E27FC236}">
                <a16:creationId xmlns:a16="http://schemas.microsoft.com/office/drawing/2014/main" id="{A302EE1D-5210-A635-77E3-76372FAA6BC9}"/>
              </a:ext>
            </a:extLst>
          </p:cNvPr>
          <p:cNvSpPr>
            <a:spLocks noGrp="1"/>
          </p:cNvSpPr>
          <p:nvPr>
            <p:ph type="sldNum" sz="quarter" idx="5"/>
          </p:nvPr>
        </p:nvSpPr>
        <p:spPr/>
        <p:txBody>
          <a:bodyPr/>
          <a:lstStyle/>
          <a:p>
            <a:fld id="{37FC9F54-A53E-4658-BFFC-C44314BEC9B5}" type="slidenum">
              <a:rPr kumimoji="1" lang="ja-JP" altLang="en-US" smtClean="0"/>
              <a:t>8</a:t>
            </a:fld>
            <a:endParaRPr kumimoji="1" lang="ja-JP" altLang="en-US"/>
          </a:p>
        </p:txBody>
      </p:sp>
    </p:spTree>
    <p:extLst>
      <p:ext uri="{BB962C8B-B14F-4D97-AF65-F5344CB8AC3E}">
        <p14:creationId xmlns:p14="http://schemas.microsoft.com/office/powerpoint/2010/main" val="8649807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2696747-FA91-D8C9-87E8-C789CFC1AB80}"/>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41B83BD7-F4D3-7326-3D97-DF40D2C8D1FD}"/>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12CDC615-B0EC-944D-C919-01C0C2596BAF}"/>
              </a:ext>
            </a:extLst>
          </p:cNvPr>
          <p:cNvSpPr>
            <a:spLocks noGrp="1"/>
          </p:cNvSpPr>
          <p:nvPr>
            <p:ph type="body" idx="1"/>
          </p:nvPr>
        </p:nvSpPr>
        <p:spPr/>
        <p:txBody>
          <a:bodyPr/>
          <a:lstStyle/>
          <a:p>
            <a:r>
              <a:rPr kumimoji="1" lang="ja-JP" altLang="en-US" dirty="0">
                <a:latin typeface="+mn-ea"/>
              </a:rPr>
              <a:t>精神科病院は、行動制限が病状等に応じて必要最小限の範囲内で適正に行われていることを病院・病棟内で常に確認できるように、</a:t>
            </a:r>
            <a:endParaRPr kumimoji="1" lang="en-US" altLang="ja-JP" dirty="0">
              <a:latin typeface="+mn-ea"/>
            </a:endParaRPr>
          </a:p>
          <a:p>
            <a:r>
              <a:rPr kumimoji="1" lang="ja-JP" altLang="en-US" dirty="0">
                <a:latin typeface="+mn-ea"/>
              </a:rPr>
              <a:t>行動制限を受けている患者や患者ごとの行動制限の期間を記載した一覧性のある台帳を整備しています。</a:t>
            </a:r>
            <a:endParaRPr kumimoji="1" lang="en-US" altLang="ja-JP" dirty="0">
              <a:latin typeface="+mn-ea"/>
            </a:endParaRPr>
          </a:p>
          <a:p>
            <a:r>
              <a:rPr kumimoji="1" lang="ja-JP" altLang="en-US" dirty="0">
                <a:latin typeface="+mn-ea"/>
              </a:rPr>
              <a:t>こちらは様式の一例です。</a:t>
            </a:r>
            <a:endParaRPr lang="en-US" altLang="ja-JP" dirty="0">
              <a:latin typeface="+mn-ea"/>
            </a:endParaRPr>
          </a:p>
          <a:p>
            <a:r>
              <a:rPr lang="ja-JP" altLang="en-US" dirty="0">
                <a:latin typeface="+mn-ea"/>
              </a:rPr>
              <a:t>記録の始まりは月の初日からで、行動制限開始順に記録されます。</a:t>
            </a:r>
            <a:endParaRPr lang="en-US" altLang="ja-JP" dirty="0">
              <a:latin typeface="+mn-ea"/>
            </a:endParaRPr>
          </a:p>
          <a:p>
            <a:r>
              <a:rPr lang="ja-JP" altLang="en-US" dirty="0">
                <a:latin typeface="+mn-ea"/>
              </a:rPr>
              <a:t>ここでは、話を分かりやすくするために隔離のみを行った想定で説明します。</a:t>
            </a:r>
            <a:endParaRPr lang="en-US" altLang="ja-JP" dirty="0">
              <a:latin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b="0" i="0" dirty="0">
                <a:effectLst/>
                <a:latin typeface="+mn-ea"/>
              </a:rPr>
              <a:t>⏎</a:t>
            </a:r>
            <a:endParaRPr lang="en-US" altLang="ja-JP" dirty="0">
              <a:latin typeface="+mn-ea"/>
            </a:endParaRPr>
          </a:p>
          <a:p>
            <a:r>
              <a:rPr lang="ja-JP" altLang="en-US" dirty="0">
                <a:latin typeface="+mn-ea"/>
              </a:rPr>
              <a:t>隔離が実施されると実施のマークが入ります。終了すると記録も終了します。</a:t>
            </a:r>
          </a:p>
        </p:txBody>
      </p:sp>
      <p:sp>
        <p:nvSpPr>
          <p:cNvPr id="4" name="スライド番号プレースホルダー 3">
            <a:extLst>
              <a:ext uri="{FF2B5EF4-FFF2-40B4-BE49-F238E27FC236}">
                <a16:creationId xmlns:a16="http://schemas.microsoft.com/office/drawing/2014/main" id="{D81AE3CE-A769-265F-6055-A55145232F11}"/>
              </a:ext>
            </a:extLst>
          </p:cNvPr>
          <p:cNvSpPr>
            <a:spLocks noGrp="1"/>
          </p:cNvSpPr>
          <p:nvPr>
            <p:ph type="sldNum" sz="quarter" idx="5"/>
          </p:nvPr>
        </p:nvSpPr>
        <p:spPr/>
        <p:txBody>
          <a:bodyPr/>
          <a:lstStyle/>
          <a:p>
            <a:fld id="{37FC9F54-A53E-4658-BFFC-C44314BEC9B5}" type="slidenum">
              <a:rPr kumimoji="1" lang="ja-JP" altLang="en-US" smtClean="0"/>
              <a:t>9</a:t>
            </a:fld>
            <a:endParaRPr kumimoji="1" lang="ja-JP" altLang="en-US"/>
          </a:p>
        </p:txBody>
      </p:sp>
    </p:spTree>
    <p:extLst>
      <p:ext uri="{BB962C8B-B14F-4D97-AF65-F5344CB8AC3E}">
        <p14:creationId xmlns:p14="http://schemas.microsoft.com/office/powerpoint/2010/main" val="8460131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E8F0F37-0562-8FA3-A704-CAF514D3D362}"/>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98427E6A-01A1-1F31-00C3-F95D7D9702B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3E76B530-F584-2072-E5F4-7B93A10FD8B3}"/>
              </a:ext>
            </a:extLst>
          </p:cNvPr>
          <p:cNvSpPr>
            <a:spLocks noGrp="1"/>
          </p:cNvSpPr>
          <p:nvPr>
            <p:ph type="dt" sz="half" idx="10"/>
          </p:nvPr>
        </p:nvSpPr>
        <p:spPr/>
        <p:txBody>
          <a:bodyPr/>
          <a:lstStyle/>
          <a:p>
            <a:fld id="{B06C780F-75EF-4A9D-A694-F29D0E276043}" type="datetimeFigureOut">
              <a:rPr kumimoji="1" lang="ja-JP" altLang="en-US" smtClean="0"/>
              <a:t>2025/6/9</a:t>
            </a:fld>
            <a:endParaRPr kumimoji="1" lang="ja-JP" altLang="en-US"/>
          </a:p>
        </p:txBody>
      </p:sp>
      <p:sp>
        <p:nvSpPr>
          <p:cNvPr id="5" name="フッター プレースホルダー 4">
            <a:extLst>
              <a:ext uri="{FF2B5EF4-FFF2-40B4-BE49-F238E27FC236}">
                <a16:creationId xmlns:a16="http://schemas.microsoft.com/office/drawing/2014/main" id="{1385E1DD-B55A-7FC7-ACE1-81D9FFB2BEAA}"/>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8B93FBC2-6812-F6EA-AB2E-7449EA1C8385}"/>
              </a:ext>
            </a:extLst>
          </p:cNvPr>
          <p:cNvSpPr>
            <a:spLocks noGrp="1"/>
          </p:cNvSpPr>
          <p:nvPr>
            <p:ph type="sldNum" sz="quarter" idx="12"/>
          </p:nvPr>
        </p:nvSpPr>
        <p:spPr/>
        <p:txBody>
          <a:bodyPr/>
          <a:lstStyle/>
          <a:p>
            <a:fld id="{76C55033-A969-4B01-991E-C0B2F3006436}" type="slidenum">
              <a:rPr kumimoji="1" lang="ja-JP" altLang="en-US" smtClean="0"/>
              <a:t>‹#›</a:t>
            </a:fld>
            <a:endParaRPr kumimoji="1" lang="ja-JP" altLang="en-US"/>
          </a:p>
        </p:txBody>
      </p:sp>
    </p:spTree>
    <p:extLst>
      <p:ext uri="{BB962C8B-B14F-4D97-AF65-F5344CB8AC3E}">
        <p14:creationId xmlns:p14="http://schemas.microsoft.com/office/powerpoint/2010/main" val="30706137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A271752-3381-93F5-27EE-65DC1D09CA7E}"/>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F5F76F25-AB86-E6F7-DEE6-769D790BFDFD}"/>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D7D6DD6D-22B7-4C2D-F230-2959E2A707D6}"/>
              </a:ext>
            </a:extLst>
          </p:cNvPr>
          <p:cNvSpPr>
            <a:spLocks noGrp="1"/>
          </p:cNvSpPr>
          <p:nvPr>
            <p:ph type="dt" sz="half" idx="10"/>
          </p:nvPr>
        </p:nvSpPr>
        <p:spPr/>
        <p:txBody>
          <a:bodyPr/>
          <a:lstStyle/>
          <a:p>
            <a:fld id="{B06C780F-75EF-4A9D-A694-F29D0E276043}" type="datetimeFigureOut">
              <a:rPr kumimoji="1" lang="ja-JP" altLang="en-US" smtClean="0"/>
              <a:t>2025/6/9</a:t>
            </a:fld>
            <a:endParaRPr kumimoji="1" lang="ja-JP" altLang="en-US"/>
          </a:p>
        </p:txBody>
      </p:sp>
      <p:sp>
        <p:nvSpPr>
          <p:cNvPr id="5" name="フッター プレースホルダー 4">
            <a:extLst>
              <a:ext uri="{FF2B5EF4-FFF2-40B4-BE49-F238E27FC236}">
                <a16:creationId xmlns:a16="http://schemas.microsoft.com/office/drawing/2014/main" id="{CED8DD9D-3053-27B8-A19F-13527C72BC04}"/>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2E621DEE-8A36-742B-B219-578A46C4B899}"/>
              </a:ext>
            </a:extLst>
          </p:cNvPr>
          <p:cNvSpPr>
            <a:spLocks noGrp="1"/>
          </p:cNvSpPr>
          <p:nvPr>
            <p:ph type="sldNum" sz="quarter" idx="12"/>
          </p:nvPr>
        </p:nvSpPr>
        <p:spPr/>
        <p:txBody>
          <a:bodyPr/>
          <a:lstStyle/>
          <a:p>
            <a:fld id="{76C55033-A969-4B01-991E-C0B2F3006436}" type="slidenum">
              <a:rPr kumimoji="1" lang="ja-JP" altLang="en-US" smtClean="0"/>
              <a:t>‹#›</a:t>
            </a:fld>
            <a:endParaRPr kumimoji="1" lang="ja-JP" altLang="en-US"/>
          </a:p>
        </p:txBody>
      </p:sp>
    </p:spTree>
    <p:extLst>
      <p:ext uri="{BB962C8B-B14F-4D97-AF65-F5344CB8AC3E}">
        <p14:creationId xmlns:p14="http://schemas.microsoft.com/office/powerpoint/2010/main" val="40884312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09F3D5B0-C579-5B22-2425-B54D9806F941}"/>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5538C4E2-0DAA-D27B-480A-FD92BCBD2972}"/>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E66FFFA7-815B-DAA3-64B1-C1551C26DDD3}"/>
              </a:ext>
            </a:extLst>
          </p:cNvPr>
          <p:cNvSpPr>
            <a:spLocks noGrp="1"/>
          </p:cNvSpPr>
          <p:nvPr>
            <p:ph type="dt" sz="half" idx="10"/>
          </p:nvPr>
        </p:nvSpPr>
        <p:spPr/>
        <p:txBody>
          <a:bodyPr/>
          <a:lstStyle/>
          <a:p>
            <a:fld id="{B06C780F-75EF-4A9D-A694-F29D0E276043}" type="datetimeFigureOut">
              <a:rPr kumimoji="1" lang="ja-JP" altLang="en-US" smtClean="0"/>
              <a:t>2025/6/9</a:t>
            </a:fld>
            <a:endParaRPr kumimoji="1" lang="ja-JP" altLang="en-US"/>
          </a:p>
        </p:txBody>
      </p:sp>
      <p:sp>
        <p:nvSpPr>
          <p:cNvPr id="5" name="フッター プレースホルダー 4">
            <a:extLst>
              <a:ext uri="{FF2B5EF4-FFF2-40B4-BE49-F238E27FC236}">
                <a16:creationId xmlns:a16="http://schemas.microsoft.com/office/drawing/2014/main" id="{F4AA9868-5379-ED3B-FEC9-61E3801AECD6}"/>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99E7EF1E-5FB8-BF2C-F0A8-ECD0D1CF6471}"/>
              </a:ext>
            </a:extLst>
          </p:cNvPr>
          <p:cNvSpPr>
            <a:spLocks noGrp="1"/>
          </p:cNvSpPr>
          <p:nvPr>
            <p:ph type="sldNum" sz="quarter" idx="12"/>
          </p:nvPr>
        </p:nvSpPr>
        <p:spPr/>
        <p:txBody>
          <a:bodyPr/>
          <a:lstStyle/>
          <a:p>
            <a:fld id="{76C55033-A969-4B01-991E-C0B2F3006436}" type="slidenum">
              <a:rPr kumimoji="1" lang="ja-JP" altLang="en-US" smtClean="0"/>
              <a:t>‹#›</a:t>
            </a:fld>
            <a:endParaRPr kumimoji="1" lang="ja-JP" altLang="en-US"/>
          </a:p>
        </p:txBody>
      </p:sp>
    </p:spTree>
    <p:extLst>
      <p:ext uri="{BB962C8B-B14F-4D97-AF65-F5344CB8AC3E}">
        <p14:creationId xmlns:p14="http://schemas.microsoft.com/office/powerpoint/2010/main" val="32723450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3D8BC4D-4231-EE15-CD46-46635F8057E1}"/>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125F6E4C-C191-2CBF-611B-2D62C28D929E}"/>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00A5821D-0875-EB64-8025-D3BDA80BE9DA}"/>
              </a:ext>
            </a:extLst>
          </p:cNvPr>
          <p:cNvSpPr>
            <a:spLocks noGrp="1"/>
          </p:cNvSpPr>
          <p:nvPr>
            <p:ph type="dt" sz="half" idx="10"/>
          </p:nvPr>
        </p:nvSpPr>
        <p:spPr/>
        <p:txBody>
          <a:bodyPr/>
          <a:lstStyle/>
          <a:p>
            <a:fld id="{B06C780F-75EF-4A9D-A694-F29D0E276043}" type="datetimeFigureOut">
              <a:rPr kumimoji="1" lang="ja-JP" altLang="en-US" smtClean="0"/>
              <a:t>2025/6/9</a:t>
            </a:fld>
            <a:endParaRPr kumimoji="1" lang="ja-JP" altLang="en-US"/>
          </a:p>
        </p:txBody>
      </p:sp>
      <p:sp>
        <p:nvSpPr>
          <p:cNvPr id="5" name="フッター プレースホルダー 4">
            <a:extLst>
              <a:ext uri="{FF2B5EF4-FFF2-40B4-BE49-F238E27FC236}">
                <a16:creationId xmlns:a16="http://schemas.microsoft.com/office/drawing/2014/main" id="{657C0F2E-7D1B-F845-BCA5-BE1B8A9C2881}"/>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1258C956-21D8-0894-F698-943508A3F21C}"/>
              </a:ext>
            </a:extLst>
          </p:cNvPr>
          <p:cNvSpPr>
            <a:spLocks noGrp="1"/>
          </p:cNvSpPr>
          <p:nvPr>
            <p:ph type="sldNum" sz="quarter" idx="12"/>
          </p:nvPr>
        </p:nvSpPr>
        <p:spPr/>
        <p:txBody>
          <a:bodyPr/>
          <a:lstStyle/>
          <a:p>
            <a:fld id="{76C55033-A969-4B01-991E-C0B2F3006436}" type="slidenum">
              <a:rPr kumimoji="1" lang="ja-JP" altLang="en-US" smtClean="0"/>
              <a:t>‹#›</a:t>
            </a:fld>
            <a:endParaRPr kumimoji="1" lang="ja-JP" altLang="en-US"/>
          </a:p>
        </p:txBody>
      </p:sp>
    </p:spTree>
    <p:extLst>
      <p:ext uri="{BB962C8B-B14F-4D97-AF65-F5344CB8AC3E}">
        <p14:creationId xmlns:p14="http://schemas.microsoft.com/office/powerpoint/2010/main" val="24797796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E375D4B-0B14-7F7C-4961-D40B5F597A68}"/>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F454BDB3-AC59-3232-D1A9-CD0817659F87}"/>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20381ED5-82E1-BC4E-A798-A58363639055}"/>
              </a:ext>
            </a:extLst>
          </p:cNvPr>
          <p:cNvSpPr>
            <a:spLocks noGrp="1"/>
          </p:cNvSpPr>
          <p:nvPr>
            <p:ph type="dt" sz="half" idx="10"/>
          </p:nvPr>
        </p:nvSpPr>
        <p:spPr/>
        <p:txBody>
          <a:bodyPr/>
          <a:lstStyle/>
          <a:p>
            <a:fld id="{B06C780F-75EF-4A9D-A694-F29D0E276043}" type="datetimeFigureOut">
              <a:rPr kumimoji="1" lang="ja-JP" altLang="en-US" smtClean="0"/>
              <a:t>2025/6/9</a:t>
            </a:fld>
            <a:endParaRPr kumimoji="1" lang="ja-JP" altLang="en-US"/>
          </a:p>
        </p:txBody>
      </p:sp>
      <p:sp>
        <p:nvSpPr>
          <p:cNvPr id="5" name="フッター プレースホルダー 4">
            <a:extLst>
              <a:ext uri="{FF2B5EF4-FFF2-40B4-BE49-F238E27FC236}">
                <a16:creationId xmlns:a16="http://schemas.microsoft.com/office/drawing/2014/main" id="{952167B3-95EB-43B1-861B-5907B7C69FF1}"/>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B824B503-E6EB-22EE-5122-32D3E19D7846}"/>
              </a:ext>
            </a:extLst>
          </p:cNvPr>
          <p:cNvSpPr>
            <a:spLocks noGrp="1"/>
          </p:cNvSpPr>
          <p:nvPr>
            <p:ph type="sldNum" sz="quarter" idx="12"/>
          </p:nvPr>
        </p:nvSpPr>
        <p:spPr/>
        <p:txBody>
          <a:bodyPr/>
          <a:lstStyle/>
          <a:p>
            <a:fld id="{76C55033-A969-4B01-991E-C0B2F3006436}" type="slidenum">
              <a:rPr kumimoji="1" lang="ja-JP" altLang="en-US" smtClean="0"/>
              <a:t>‹#›</a:t>
            </a:fld>
            <a:endParaRPr kumimoji="1" lang="ja-JP" altLang="en-US"/>
          </a:p>
        </p:txBody>
      </p:sp>
    </p:spTree>
    <p:extLst>
      <p:ext uri="{BB962C8B-B14F-4D97-AF65-F5344CB8AC3E}">
        <p14:creationId xmlns:p14="http://schemas.microsoft.com/office/powerpoint/2010/main" val="25849880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85CD3AD-DF11-75B8-24E3-CCF0B784EB1A}"/>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06277149-4348-2AEE-C943-ED6F0855B68A}"/>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FB004A00-3DC3-0EC8-2C58-83D152862CE6}"/>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1AE661F3-7613-66EA-7C63-1124B5E2C904}"/>
              </a:ext>
            </a:extLst>
          </p:cNvPr>
          <p:cNvSpPr>
            <a:spLocks noGrp="1"/>
          </p:cNvSpPr>
          <p:nvPr>
            <p:ph type="dt" sz="half" idx="10"/>
          </p:nvPr>
        </p:nvSpPr>
        <p:spPr/>
        <p:txBody>
          <a:bodyPr/>
          <a:lstStyle/>
          <a:p>
            <a:fld id="{B06C780F-75EF-4A9D-A694-F29D0E276043}" type="datetimeFigureOut">
              <a:rPr kumimoji="1" lang="ja-JP" altLang="en-US" smtClean="0"/>
              <a:t>2025/6/9</a:t>
            </a:fld>
            <a:endParaRPr kumimoji="1" lang="ja-JP" altLang="en-US"/>
          </a:p>
        </p:txBody>
      </p:sp>
      <p:sp>
        <p:nvSpPr>
          <p:cNvPr id="6" name="フッター プレースホルダー 5">
            <a:extLst>
              <a:ext uri="{FF2B5EF4-FFF2-40B4-BE49-F238E27FC236}">
                <a16:creationId xmlns:a16="http://schemas.microsoft.com/office/drawing/2014/main" id="{ED201300-DA9F-CBDF-38AD-37E3CC3B0132}"/>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87B387BC-BCD6-F3E0-45E5-E077CD124CD4}"/>
              </a:ext>
            </a:extLst>
          </p:cNvPr>
          <p:cNvSpPr>
            <a:spLocks noGrp="1"/>
          </p:cNvSpPr>
          <p:nvPr>
            <p:ph type="sldNum" sz="quarter" idx="12"/>
          </p:nvPr>
        </p:nvSpPr>
        <p:spPr/>
        <p:txBody>
          <a:bodyPr/>
          <a:lstStyle/>
          <a:p>
            <a:fld id="{76C55033-A969-4B01-991E-C0B2F3006436}" type="slidenum">
              <a:rPr kumimoji="1" lang="ja-JP" altLang="en-US" smtClean="0"/>
              <a:t>‹#›</a:t>
            </a:fld>
            <a:endParaRPr kumimoji="1" lang="ja-JP" altLang="en-US"/>
          </a:p>
        </p:txBody>
      </p:sp>
    </p:spTree>
    <p:extLst>
      <p:ext uri="{BB962C8B-B14F-4D97-AF65-F5344CB8AC3E}">
        <p14:creationId xmlns:p14="http://schemas.microsoft.com/office/powerpoint/2010/main" val="25961155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F27E5E4-AD32-7904-9676-07098A6C99EC}"/>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B9FBBF50-0089-4CBF-710E-3953F682630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209CEE44-5228-C92B-0916-4AEEB5BDC9F4}"/>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72A773A9-71D8-2F44-8636-B2F35FF4F19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CB2EB8EE-3567-B117-3AAE-C7D8814F56F8}"/>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BD5CCE2B-4A6D-88B9-0206-9607FDDDD41D}"/>
              </a:ext>
            </a:extLst>
          </p:cNvPr>
          <p:cNvSpPr>
            <a:spLocks noGrp="1"/>
          </p:cNvSpPr>
          <p:nvPr>
            <p:ph type="dt" sz="half" idx="10"/>
          </p:nvPr>
        </p:nvSpPr>
        <p:spPr/>
        <p:txBody>
          <a:bodyPr/>
          <a:lstStyle/>
          <a:p>
            <a:fld id="{B06C780F-75EF-4A9D-A694-F29D0E276043}" type="datetimeFigureOut">
              <a:rPr kumimoji="1" lang="ja-JP" altLang="en-US" smtClean="0"/>
              <a:t>2025/6/9</a:t>
            </a:fld>
            <a:endParaRPr kumimoji="1" lang="ja-JP" altLang="en-US"/>
          </a:p>
        </p:txBody>
      </p:sp>
      <p:sp>
        <p:nvSpPr>
          <p:cNvPr id="8" name="フッター プレースホルダー 7">
            <a:extLst>
              <a:ext uri="{FF2B5EF4-FFF2-40B4-BE49-F238E27FC236}">
                <a16:creationId xmlns:a16="http://schemas.microsoft.com/office/drawing/2014/main" id="{A3706896-B9DB-E572-320D-82F36548D937}"/>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37864328-1C30-D643-8DE9-4CCEE721A56E}"/>
              </a:ext>
            </a:extLst>
          </p:cNvPr>
          <p:cNvSpPr>
            <a:spLocks noGrp="1"/>
          </p:cNvSpPr>
          <p:nvPr>
            <p:ph type="sldNum" sz="quarter" idx="12"/>
          </p:nvPr>
        </p:nvSpPr>
        <p:spPr/>
        <p:txBody>
          <a:bodyPr/>
          <a:lstStyle/>
          <a:p>
            <a:fld id="{76C55033-A969-4B01-991E-C0B2F3006436}" type="slidenum">
              <a:rPr kumimoji="1" lang="ja-JP" altLang="en-US" smtClean="0"/>
              <a:t>‹#›</a:t>
            </a:fld>
            <a:endParaRPr kumimoji="1" lang="ja-JP" altLang="en-US"/>
          </a:p>
        </p:txBody>
      </p:sp>
    </p:spTree>
    <p:extLst>
      <p:ext uri="{BB962C8B-B14F-4D97-AF65-F5344CB8AC3E}">
        <p14:creationId xmlns:p14="http://schemas.microsoft.com/office/powerpoint/2010/main" val="2954684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CB32837-2788-6A4E-4DED-320A04ABA4B2}"/>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F63F7577-B146-EDF8-55CB-A427EE6A85AD}"/>
              </a:ext>
            </a:extLst>
          </p:cNvPr>
          <p:cNvSpPr>
            <a:spLocks noGrp="1"/>
          </p:cNvSpPr>
          <p:nvPr>
            <p:ph type="dt" sz="half" idx="10"/>
          </p:nvPr>
        </p:nvSpPr>
        <p:spPr/>
        <p:txBody>
          <a:bodyPr/>
          <a:lstStyle/>
          <a:p>
            <a:fld id="{B06C780F-75EF-4A9D-A694-F29D0E276043}" type="datetimeFigureOut">
              <a:rPr kumimoji="1" lang="ja-JP" altLang="en-US" smtClean="0"/>
              <a:t>2025/6/9</a:t>
            </a:fld>
            <a:endParaRPr kumimoji="1" lang="ja-JP" altLang="en-US"/>
          </a:p>
        </p:txBody>
      </p:sp>
      <p:sp>
        <p:nvSpPr>
          <p:cNvPr id="4" name="フッター プレースホルダー 3">
            <a:extLst>
              <a:ext uri="{FF2B5EF4-FFF2-40B4-BE49-F238E27FC236}">
                <a16:creationId xmlns:a16="http://schemas.microsoft.com/office/drawing/2014/main" id="{FF328637-F769-A7D1-8267-139F9CD7FBC3}"/>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C6DB1A55-8440-DFED-A1B6-2D84A90C460A}"/>
              </a:ext>
            </a:extLst>
          </p:cNvPr>
          <p:cNvSpPr>
            <a:spLocks noGrp="1"/>
          </p:cNvSpPr>
          <p:nvPr>
            <p:ph type="sldNum" sz="quarter" idx="12"/>
          </p:nvPr>
        </p:nvSpPr>
        <p:spPr/>
        <p:txBody>
          <a:bodyPr/>
          <a:lstStyle/>
          <a:p>
            <a:fld id="{76C55033-A969-4B01-991E-C0B2F3006436}" type="slidenum">
              <a:rPr kumimoji="1" lang="ja-JP" altLang="en-US" smtClean="0"/>
              <a:t>‹#›</a:t>
            </a:fld>
            <a:endParaRPr kumimoji="1" lang="ja-JP" altLang="en-US"/>
          </a:p>
        </p:txBody>
      </p:sp>
    </p:spTree>
    <p:extLst>
      <p:ext uri="{BB962C8B-B14F-4D97-AF65-F5344CB8AC3E}">
        <p14:creationId xmlns:p14="http://schemas.microsoft.com/office/powerpoint/2010/main" val="25050357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53B3E7E4-EA12-5860-CF74-9B60DEDB3B9A}"/>
              </a:ext>
            </a:extLst>
          </p:cNvPr>
          <p:cNvSpPr>
            <a:spLocks noGrp="1"/>
          </p:cNvSpPr>
          <p:nvPr>
            <p:ph type="dt" sz="half" idx="10"/>
          </p:nvPr>
        </p:nvSpPr>
        <p:spPr/>
        <p:txBody>
          <a:bodyPr/>
          <a:lstStyle/>
          <a:p>
            <a:fld id="{B06C780F-75EF-4A9D-A694-F29D0E276043}" type="datetimeFigureOut">
              <a:rPr kumimoji="1" lang="ja-JP" altLang="en-US" smtClean="0"/>
              <a:t>2025/6/9</a:t>
            </a:fld>
            <a:endParaRPr kumimoji="1" lang="ja-JP" altLang="en-US"/>
          </a:p>
        </p:txBody>
      </p:sp>
      <p:sp>
        <p:nvSpPr>
          <p:cNvPr id="3" name="フッター プレースホルダー 2">
            <a:extLst>
              <a:ext uri="{FF2B5EF4-FFF2-40B4-BE49-F238E27FC236}">
                <a16:creationId xmlns:a16="http://schemas.microsoft.com/office/drawing/2014/main" id="{DF8C3EA7-A511-A12C-7F30-0E551096C433}"/>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5BD6F0DB-5C96-2287-0D8C-AD36C3D44C35}"/>
              </a:ext>
            </a:extLst>
          </p:cNvPr>
          <p:cNvSpPr>
            <a:spLocks noGrp="1"/>
          </p:cNvSpPr>
          <p:nvPr>
            <p:ph type="sldNum" sz="quarter" idx="12"/>
          </p:nvPr>
        </p:nvSpPr>
        <p:spPr/>
        <p:txBody>
          <a:bodyPr/>
          <a:lstStyle/>
          <a:p>
            <a:fld id="{76C55033-A969-4B01-991E-C0B2F3006436}" type="slidenum">
              <a:rPr kumimoji="1" lang="ja-JP" altLang="en-US" smtClean="0"/>
              <a:t>‹#›</a:t>
            </a:fld>
            <a:endParaRPr kumimoji="1" lang="ja-JP" altLang="en-US"/>
          </a:p>
        </p:txBody>
      </p:sp>
    </p:spTree>
    <p:extLst>
      <p:ext uri="{BB962C8B-B14F-4D97-AF65-F5344CB8AC3E}">
        <p14:creationId xmlns:p14="http://schemas.microsoft.com/office/powerpoint/2010/main" val="12294850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0101E8E-98AD-64FB-678E-BD842131BAF8}"/>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5B9F0A0B-FB42-3572-AB48-9EB51E6A311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7EFB7DF9-AEEC-8450-1F39-57038D35480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DBFBF42C-0944-D201-0BA8-E52EB10A65C1}"/>
              </a:ext>
            </a:extLst>
          </p:cNvPr>
          <p:cNvSpPr>
            <a:spLocks noGrp="1"/>
          </p:cNvSpPr>
          <p:nvPr>
            <p:ph type="dt" sz="half" idx="10"/>
          </p:nvPr>
        </p:nvSpPr>
        <p:spPr/>
        <p:txBody>
          <a:bodyPr/>
          <a:lstStyle/>
          <a:p>
            <a:fld id="{B06C780F-75EF-4A9D-A694-F29D0E276043}" type="datetimeFigureOut">
              <a:rPr kumimoji="1" lang="ja-JP" altLang="en-US" smtClean="0"/>
              <a:t>2025/6/9</a:t>
            </a:fld>
            <a:endParaRPr kumimoji="1" lang="ja-JP" altLang="en-US"/>
          </a:p>
        </p:txBody>
      </p:sp>
      <p:sp>
        <p:nvSpPr>
          <p:cNvPr id="6" name="フッター プレースホルダー 5">
            <a:extLst>
              <a:ext uri="{FF2B5EF4-FFF2-40B4-BE49-F238E27FC236}">
                <a16:creationId xmlns:a16="http://schemas.microsoft.com/office/drawing/2014/main" id="{E780A780-E356-F5FA-A911-18A5195681F6}"/>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FE7C150D-92D4-1277-CBE4-E855C10212C4}"/>
              </a:ext>
            </a:extLst>
          </p:cNvPr>
          <p:cNvSpPr>
            <a:spLocks noGrp="1"/>
          </p:cNvSpPr>
          <p:nvPr>
            <p:ph type="sldNum" sz="quarter" idx="12"/>
          </p:nvPr>
        </p:nvSpPr>
        <p:spPr/>
        <p:txBody>
          <a:bodyPr/>
          <a:lstStyle/>
          <a:p>
            <a:fld id="{76C55033-A969-4B01-991E-C0B2F3006436}" type="slidenum">
              <a:rPr kumimoji="1" lang="ja-JP" altLang="en-US" smtClean="0"/>
              <a:t>‹#›</a:t>
            </a:fld>
            <a:endParaRPr kumimoji="1" lang="ja-JP" altLang="en-US"/>
          </a:p>
        </p:txBody>
      </p:sp>
    </p:spTree>
    <p:extLst>
      <p:ext uri="{BB962C8B-B14F-4D97-AF65-F5344CB8AC3E}">
        <p14:creationId xmlns:p14="http://schemas.microsoft.com/office/powerpoint/2010/main" val="35344545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77C1B67-6D08-C59F-36E8-6DDCEF4C4D66}"/>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86723909-CD34-9E7E-4B56-1A2FA3B7620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33ABCE66-AFA3-8941-CFFB-133B3738030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0D9D6773-CFF0-E082-3796-20FFEF26D8A6}"/>
              </a:ext>
            </a:extLst>
          </p:cNvPr>
          <p:cNvSpPr>
            <a:spLocks noGrp="1"/>
          </p:cNvSpPr>
          <p:nvPr>
            <p:ph type="dt" sz="half" idx="10"/>
          </p:nvPr>
        </p:nvSpPr>
        <p:spPr/>
        <p:txBody>
          <a:bodyPr/>
          <a:lstStyle/>
          <a:p>
            <a:fld id="{B06C780F-75EF-4A9D-A694-F29D0E276043}" type="datetimeFigureOut">
              <a:rPr kumimoji="1" lang="ja-JP" altLang="en-US" smtClean="0"/>
              <a:t>2025/6/9</a:t>
            </a:fld>
            <a:endParaRPr kumimoji="1" lang="ja-JP" altLang="en-US"/>
          </a:p>
        </p:txBody>
      </p:sp>
      <p:sp>
        <p:nvSpPr>
          <p:cNvPr id="6" name="フッター プレースホルダー 5">
            <a:extLst>
              <a:ext uri="{FF2B5EF4-FFF2-40B4-BE49-F238E27FC236}">
                <a16:creationId xmlns:a16="http://schemas.microsoft.com/office/drawing/2014/main" id="{75B45665-5EFF-4553-617B-59DB8FA77F02}"/>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643863A9-829D-C159-87B8-CB07C4920A04}"/>
              </a:ext>
            </a:extLst>
          </p:cNvPr>
          <p:cNvSpPr>
            <a:spLocks noGrp="1"/>
          </p:cNvSpPr>
          <p:nvPr>
            <p:ph type="sldNum" sz="quarter" idx="12"/>
          </p:nvPr>
        </p:nvSpPr>
        <p:spPr/>
        <p:txBody>
          <a:bodyPr/>
          <a:lstStyle/>
          <a:p>
            <a:fld id="{76C55033-A969-4B01-991E-C0B2F3006436}" type="slidenum">
              <a:rPr kumimoji="1" lang="ja-JP" altLang="en-US" smtClean="0"/>
              <a:t>‹#›</a:t>
            </a:fld>
            <a:endParaRPr kumimoji="1" lang="ja-JP" altLang="en-US"/>
          </a:p>
        </p:txBody>
      </p:sp>
    </p:spTree>
    <p:extLst>
      <p:ext uri="{BB962C8B-B14F-4D97-AF65-F5344CB8AC3E}">
        <p14:creationId xmlns:p14="http://schemas.microsoft.com/office/powerpoint/2010/main" val="36656093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57C03FBF-26F8-2A91-83A7-B26418AC833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D6CF9FCE-D97F-4F0F-FE7E-DA991931344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3FE9EEBB-B4A2-34CF-19D0-E47740106D0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B06C780F-75EF-4A9D-A694-F29D0E276043}" type="datetimeFigureOut">
              <a:rPr kumimoji="1" lang="ja-JP" altLang="en-US" smtClean="0"/>
              <a:t>2025/6/9</a:t>
            </a:fld>
            <a:endParaRPr kumimoji="1" lang="ja-JP" altLang="en-US"/>
          </a:p>
        </p:txBody>
      </p:sp>
      <p:sp>
        <p:nvSpPr>
          <p:cNvPr id="5" name="フッター プレースホルダー 4">
            <a:extLst>
              <a:ext uri="{FF2B5EF4-FFF2-40B4-BE49-F238E27FC236}">
                <a16:creationId xmlns:a16="http://schemas.microsoft.com/office/drawing/2014/main" id="{D3A15B7B-5E61-9EEE-9703-DA047E8B011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783187F4-BF17-BF4C-A358-7E3EC94A4C8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76C55033-A969-4B01-991E-C0B2F3006436}" type="slidenum">
              <a:rPr kumimoji="1" lang="ja-JP" altLang="en-US" smtClean="0"/>
              <a:t>‹#›</a:t>
            </a:fld>
            <a:endParaRPr kumimoji="1" lang="ja-JP" altLang="en-US"/>
          </a:p>
        </p:txBody>
      </p:sp>
    </p:spTree>
    <p:extLst>
      <p:ext uri="{BB962C8B-B14F-4D97-AF65-F5344CB8AC3E}">
        <p14:creationId xmlns:p14="http://schemas.microsoft.com/office/powerpoint/2010/main" val="38134100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tags" Target="../tags/tag2.xml"/><Relationship Id="rId6" Type="http://schemas.openxmlformats.org/officeDocument/2006/relationships/image" Target="../media/image3.emf"/><Relationship Id="rId5" Type="http://schemas.openxmlformats.org/officeDocument/2006/relationships/image" Target="../media/image2.emf"/><Relationship Id="rId4" Type="http://schemas.openxmlformats.org/officeDocument/2006/relationships/image" Target="../media/image1.jpe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tags" Target="../tags/tag3.xml"/><Relationship Id="rId6" Type="http://schemas.openxmlformats.org/officeDocument/2006/relationships/image" Target="../media/image5.png"/><Relationship Id="rId5" Type="http://schemas.openxmlformats.org/officeDocument/2006/relationships/image" Target="../media/image1.jpe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tags" Target="../tags/tag4.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8" Type="http://schemas.openxmlformats.org/officeDocument/2006/relationships/diagramColors" Target="../diagrams/colors1.xml"/><Relationship Id="rId13" Type="http://schemas.openxmlformats.org/officeDocument/2006/relationships/diagramColors" Target="../diagrams/colors2.xml"/><Relationship Id="rId3" Type="http://schemas.openxmlformats.org/officeDocument/2006/relationships/image" Target="../media/image7.png"/><Relationship Id="rId7" Type="http://schemas.openxmlformats.org/officeDocument/2006/relationships/diagramQuickStyle" Target="../diagrams/quickStyle1.xml"/><Relationship Id="rId12" Type="http://schemas.openxmlformats.org/officeDocument/2006/relationships/diagramQuickStyle" Target="../diagrams/quickStyle2.xml"/><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diagramLayout" Target="../diagrams/layout1.xml"/><Relationship Id="rId11" Type="http://schemas.openxmlformats.org/officeDocument/2006/relationships/diagramLayout" Target="../diagrams/layout2.xml"/><Relationship Id="rId5" Type="http://schemas.openxmlformats.org/officeDocument/2006/relationships/diagramData" Target="../diagrams/data1.xml"/><Relationship Id="rId10" Type="http://schemas.openxmlformats.org/officeDocument/2006/relationships/diagramData" Target="../diagrams/data2.xml"/><Relationship Id="rId4" Type="http://schemas.openxmlformats.org/officeDocument/2006/relationships/image" Target="../media/image8.png"/><Relationship Id="rId9" Type="http://schemas.microsoft.com/office/2007/relationships/diagramDrawing" Target="../diagrams/drawing1.xml"/><Relationship Id="rId14" Type="http://schemas.microsoft.com/office/2007/relationships/diagramDrawing" Target="../diagrams/drawing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8" Type="http://schemas.openxmlformats.org/officeDocument/2006/relationships/diagramQuickStyle" Target="../diagrams/quickStyle3.xml"/><Relationship Id="rId13" Type="http://schemas.openxmlformats.org/officeDocument/2006/relationships/diagramQuickStyle" Target="../diagrams/quickStyle4.xml"/><Relationship Id="rId3" Type="http://schemas.openxmlformats.org/officeDocument/2006/relationships/notesSlide" Target="../notesSlides/notesSlide7.xml"/><Relationship Id="rId7" Type="http://schemas.openxmlformats.org/officeDocument/2006/relationships/diagramLayout" Target="../diagrams/layout3.xml"/><Relationship Id="rId12" Type="http://schemas.openxmlformats.org/officeDocument/2006/relationships/diagramLayout" Target="../diagrams/layout4.xml"/><Relationship Id="rId2" Type="http://schemas.openxmlformats.org/officeDocument/2006/relationships/slideLayout" Target="../slideLayouts/slideLayout1.xml"/><Relationship Id="rId1" Type="http://schemas.openxmlformats.org/officeDocument/2006/relationships/tags" Target="../tags/tag5.xml"/><Relationship Id="rId6" Type="http://schemas.openxmlformats.org/officeDocument/2006/relationships/diagramData" Target="../diagrams/data3.xml"/><Relationship Id="rId11" Type="http://schemas.openxmlformats.org/officeDocument/2006/relationships/diagramData" Target="../diagrams/data4.xml"/><Relationship Id="rId5" Type="http://schemas.openxmlformats.org/officeDocument/2006/relationships/image" Target="../media/image11.png"/><Relationship Id="rId15" Type="http://schemas.microsoft.com/office/2007/relationships/diagramDrawing" Target="../diagrams/drawing4.xml"/><Relationship Id="rId10" Type="http://schemas.microsoft.com/office/2007/relationships/diagramDrawing" Target="../diagrams/drawing3.xml"/><Relationship Id="rId4" Type="http://schemas.openxmlformats.org/officeDocument/2006/relationships/image" Target="../media/image10.png"/><Relationship Id="rId9" Type="http://schemas.openxmlformats.org/officeDocument/2006/relationships/diagramColors" Target="../diagrams/colors3.xml"/><Relationship Id="rId14" Type="http://schemas.openxmlformats.org/officeDocument/2006/relationships/diagramColors" Target="../diagrams/colors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xml"/><Relationship Id="rId1" Type="http://schemas.openxmlformats.org/officeDocument/2006/relationships/tags" Target="../tags/tag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60AC82-407F-B1E2-3AD9-2C35357949F4}"/>
            </a:ext>
          </a:extLst>
        </p:cNvPr>
        <p:cNvGrpSpPr/>
        <p:nvPr/>
      </p:nvGrpSpPr>
      <p:grpSpPr>
        <a:xfrm>
          <a:off x="0" y="0"/>
          <a:ext cx="0" cy="0"/>
          <a:chOff x="0" y="0"/>
          <a:chExt cx="0" cy="0"/>
        </a:xfrm>
      </p:grpSpPr>
      <p:grpSp>
        <p:nvGrpSpPr>
          <p:cNvPr id="59" name="グループ化 58">
            <a:extLst>
              <a:ext uri="{FF2B5EF4-FFF2-40B4-BE49-F238E27FC236}">
                <a16:creationId xmlns:a16="http://schemas.microsoft.com/office/drawing/2014/main" id="{914804DB-2F68-7861-95E6-3884CFBC1D47}"/>
              </a:ext>
            </a:extLst>
          </p:cNvPr>
          <p:cNvGrpSpPr/>
          <p:nvPr/>
        </p:nvGrpSpPr>
        <p:grpSpPr>
          <a:xfrm>
            <a:off x="-9149" y="0"/>
            <a:ext cx="666276" cy="6858000"/>
            <a:chOff x="-9149" y="0"/>
            <a:chExt cx="666276" cy="6858000"/>
          </a:xfrm>
        </p:grpSpPr>
        <p:sp>
          <p:nvSpPr>
            <p:cNvPr id="9" name="正方形/長方形 8">
              <a:extLst>
                <a:ext uri="{FF2B5EF4-FFF2-40B4-BE49-F238E27FC236}">
                  <a16:creationId xmlns:a16="http://schemas.microsoft.com/office/drawing/2014/main" id="{3EA22B85-C883-9DBA-D120-F41FCD58D790}"/>
                </a:ext>
              </a:extLst>
            </p:cNvPr>
            <p:cNvSpPr/>
            <p:nvPr/>
          </p:nvSpPr>
          <p:spPr>
            <a:xfrm>
              <a:off x="-9149" y="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正方形/長方形 10">
              <a:extLst>
                <a:ext uri="{FF2B5EF4-FFF2-40B4-BE49-F238E27FC236}">
                  <a16:creationId xmlns:a16="http://schemas.microsoft.com/office/drawing/2014/main" id="{94C5CDAD-452E-CA21-A041-296331BDAAB8}"/>
                </a:ext>
              </a:extLst>
            </p:cNvPr>
            <p:cNvSpPr/>
            <p:nvPr/>
          </p:nvSpPr>
          <p:spPr>
            <a:xfrm>
              <a:off x="212943" y="6012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正方形/長方形 11">
              <a:extLst>
                <a:ext uri="{FF2B5EF4-FFF2-40B4-BE49-F238E27FC236}">
                  <a16:creationId xmlns:a16="http://schemas.microsoft.com/office/drawing/2014/main" id="{B9A43D1A-D3B6-39C4-2544-FB9C409538DB}"/>
                </a:ext>
              </a:extLst>
            </p:cNvPr>
            <p:cNvSpPr/>
            <p:nvPr/>
          </p:nvSpPr>
          <p:spPr>
            <a:xfrm>
              <a:off x="435035" y="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a:extLst>
                <a:ext uri="{FF2B5EF4-FFF2-40B4-BE49-F238E27FC236}">
                  <a16:creationId xmlns:a16="http://schemas.microsoft.com/office/drawing/2014/main" id="{CDFDE12B-32B2-67B5-823F-6D4FACB62DD3}"/>
                </a:ext>
              </a:extLst>
            </p:cNvPr>
            <p:cNvSpPr/>
            <p:nvPr/>
          </p:nvSpPr>
          <p:spPr>
            <a:xfrm>
              <a:off x="-9149" y="12025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a:extLst>
                <a:ext uri="{FF2B5EF4-FFF2-40B4-BE49-F238E27FC236}">
                  <a16:creationId xmlns:a16="http://schemas.microsoft.com/office/drawing/2014/main" id="{D7775BEC-A2A2-B8E0-3FF8-D55F855C3506}"/>
                </a:ext>
              </a:extLst>
            </p:cNvPr>
            <p:cNvSpPr/>
            <p:nvPr/>
          </p:nvSpPr>
          <p:spPr>
            <a:xfrm>
              <a:off x="212943" y="18037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正方形/長方形 14">
              <a:extLst>
                <a:ext uri="{FF2B5EF4-FFF2-40B4-BE49-F238E27FC236}">
                  <a16:creationId xmlns:a16="http://schemas.microsoft.com/office/drawing/2014/main" id="{6EF65EDA-FE04-B9A3-CCDA-286D7DC349FC}"/>
                </a:ext>
              </a:extLst>
            </p:cNvPr>
            <p:cNvSpPr/>
            <p:nvPr/>
          </p:nvSpPr>
          <p:spPr>
            <a:xfrm>
              <a:off x="435035" y="12025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正方形/長方形 15">
              <a:extLst>
                <a:ext uri="{FF2B5EF4-FFF2-40B4-BE49-F238E27FC236}">
                  <a16:creationId xmlns:a16="http://schemas.microsoft.com/office/drawing/2014/main" id="{096846F1-1D2F-12EE-7E71-85F271FC7CBC}"/>
                </a:ext>
              </a:extLst>
            </p:cNvPr>
            <p:cNvSpPr/>
            <p:nvPr/>
          </p:nvSpPr>
          <p:spPr>
            <a:xfrm>
              <a:off x="-9149" y="24050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a:extLst>
                <a:ext uri="{FF2B5EF4-FFF2-40B4-BE49-F238E27FC236}">
                  <a16:creationId xmlns:a16="http://schemas.microsoft.com/office/drawing/2014/main" id="{277B6F26-CAA2-DFA9-F99D-406373257AED}"/>
                </a:ext>
              </a:extLst>
            </p:cNvPr>
            <p:cNvSpPr/>
            <p:nvPr/>
          </p:nvSpPr>
          <p:spPr>
            <a:xfrm>
              <a:off x="212943" y="30062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正方形/長方形 17">
              <a:extLst>
                <a:ext uri="{FF2B5EF4-FFF2-40B4-BE49-F238E27FC236}">
                  <a16:creationId xmlns:a16="http://schemas.microsoft.com/office/drawing/2014/main" id="{5DA84355-8ABE-07D8-20B8-ED4E0B34ACBB}"/>
                </a:ext>
              </a:extLst>
            </p:cNvPr>
            <p:cNvSpPr/>
            <p:nvPr/>
          </p:nvSpPr>
          <p:spPr>
            <a:xfrm>
              <a:off x="435035" y="24050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正方形/長方形 18">
              <a:extLst>
                <a:ext uri="{FF2B5EF4-FFF2-40B4-BE49-F238E27FC236}">
                  <a16:creationId xmlns:a16="http://schemas.microsoft.com/office/drawing/2014/main" id="{86E13572-8AE2-D682-48C3-0EBCB2900CEF}"/>
                </a:ext>
              </a:extLst>
            </p:cNvPr>
            <p:cNvSpPr/>
            <p:nvPr/>
          </p:nvSpPr>
          <p:spPr>
            <a:xfrm>
              <a:off x="-9149" y="36075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正方形/長方形 19">
              <a:extLst>
                <a:ext uri="{FF2B5EF4-FFF2-40B4-BE49-F238E27FC236}">
                  <a16:creationId xmlns:a16="http://schemas.microsoft.com/office/drawing/2014/main" id="{EC8A3FB6-FE6E-7F1C-9C59-510B24F2A9CA}"/>
                </a:ext>
              </a:extLst>
            </p:cNvPr>
            <p:cNvSpPr/>
            <p:nvPr/>
          </p:nvSpPr>
          <p:spPr>
            <a:xfrm>
              <a:off x="212943" y="42087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正方形/長方形 20">
              <a:extLst>
                <a:ext uri="{FF2B5EF4-FFF2-40B4-BE49-F238E27FC236}">
                  <a16:creationId xmlns:a16="http://schemas.microsoft.com/office/drawing/2014/main" id="{178C4AA2-240C-7F0E-418A-CE051CFD4EFB}"/>
                </a:ext>
              </a:extLst>
            </p:cNvPr>
            <p:cNvSpPr/>
            <p:nvPr/>
          </p:nvSpPr>
          <p:spPr>
            <a:xfrm>
              <a:off x="435035" y="36075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正方形/長方形 21">
              <a:extLst>
                <a:ext uri="{FF2B5EF4-FFF2-40B4-BE49-F238E27FC236}">
                  <a16:creationId xmlns:a16="http://schemas.microsoft.com/office/drawing/2014/main" id="{185FF37B-1F44-EC13-F0D1-3175C2386069}"/>
                </a:ext>
              </a:extLst>
            </p:cNvPr>
            <p:cNvSpPr/>
            <p:nvPr/>
          </p:nvSpPr>
          <p:spPr>
            <a:xfrm>
              <a:off x="-9149" y="48100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正方形/長方形 22">
              <a:extLst>
                <a:ext uri="{FF2B5EF4-FFF2-40B4-BE49-F238E27FC236}">
                  <a16:creationId xmlns:a16="http://schemas.microsoft.com/office/drawing/2014/main" id="{B3F0CAB6-2039-665D-D416-2AC6F544AA9E}"/>
                </a:ext>
              </a:extLst>
            </p:cNvPr>
            <p:cNvSpPr/>
            <p:nvPr/>
          </p:nvSpPr>
          <p:spPr>
            <a:xfrm>
              <a:off x="212943" y="54112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正方形/長方形 23">
              <a:extLst>
                <a:ext uri="{FF2B5EF4-FFF2-40B4-BE49-F238E27FC236}">
                  <a16:creationId xmlns:a16="http://schemas.microsoft.com/office/drawing/2014/main" id="{F202D763-D63B-5E3E-9672-4EE4EBC90513}"/>
                </a:ext>
              </a:extLst>
            </p:cNvPr>
            <p:cNvSpPr/>
            <p:nvPr/>
          </p:nvSpPr>
          <p:spPr>
            <a:xfrm>
              <a:off x="435035" y="48100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正方形/長方形 24">
              <a:extLst>
                <a:ext uri="{FF2B5EF4-FFF2-40B4-BE49-F238E27FC236}">
                  <a16:creationId xmlns:a16="http://schemas.microsoft.com/office/drawing/2014/main" id="{008DD006-C6D1-A16D-DB49-7631DD39C9C9}"/>
                </a:ext>
              </a:extLst>
            </p:cNvPr>
            <p:cNvSpPr/>
            <p:nvPr/>
          </p:nvSpPr>
          <p:spPr>
            <a:xfrm>
              <a:off x="-9149" y="60125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正方形/長方形 25">
              <a:extLst>
                <a:ext uri="{FF2B5EF4-FFF2-40B4-BE49-F238E27FC236}">
                  <a16:creationId xmlns:a16="http://schemas.microsoft.com/office/drawing/2014/main" id="{2E9640F8-E6DA-5837-33CE-58BD8DEBDDD0}"/>
                </a:ext>
              </a:extLst>
            </p:cNvPr>
            <p:cNvSpPr/>
            <p:nvPr/>
          </p:nvSpPr>
          <p:spPr>
            <a:xfrm>
              <a:off x="212943" y="6613750"/>
              <a:ext cx="222092" cy="244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正方形/長方形 26">
              <a:extLst>
                <a:ext uri="{FF2B5EF4-FFF2-40B4-BE49-F238E27FC236}">
                  <a16:creationId xmlns:a16="http://schemas.microsoft.com/office/drawing/2014/main" id="{F34476BF-EAB0-352F-A6C0-27FD65112886}"/>
                </a:ext>
              </a:extLst>
            </p:cNvPr>
            <p:cNvSpPr/>
            <p:nvPr/>
          </p:nvSpPr>
          <p:spPr>
            <a:xfrm>
              <a:off x="435035" y="60125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58" name="グループ化 57">
            <a:extLst>
              <a:ext uri="{FF2B5EF4-FFF2-40B4-BE49-F238E27FC236}">
                <a16:creationId xmlns:a16="http://schemas.microsoft.com/office/drawing/2014/main" id="{9C08D803-ACC8-1357-83D8-8466778CAC70}"/>
              </a:ext>
            </a:extLst>
          </p:cNvPr>
          <p:cNvGrpSpPr/>
          <p:nvPr/>
        </p:nvGrpSpPr>
        <p:grpSpPr>
          <a:xfrm>
            <a:off x="11534873" y="1"/>
            <a:ext cx="666276" cy="6858000"/>
            <a:chOff x="11534873" y="1"/>
            <a:chExt cx="666276" cy="6858000"/>
          </a:xfrm>
        </p:grpSpPr>
        <p:sp>
          <p:nvSpPr>
            <p:cNvPr id="28" name="正方形/長方形 27">
              <a:extLst>
                <a:ext uri="{FF2B5EF4-FFF2-40B4-BE49-F238E27FC236}">
                  <a16:creationId xmlns:a16="http://schemas.microsoft.com/office/drawing/2014/main" id="{2A664095-E0A5-687E-D255-D7CC15853B53}"/>
                </a:ext>
              </a:extLst>
            </p:cNvPr>
            <p:cNvSpPr/>
            <p:nvPr/>
          </p:nvSpPr>
          <p:spPr>
            <a:xfrm>
              <a:off x="11534873" y="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正方形/長方形 28">
              <a:extLst>
                <a:ext uri="{FF2B5EF4-FFF2-40B4-BE49-F238E27FC236}">
                  <a16:creationId xmlns:a16="http://schemas.microsoft.com/office/drawing/2014/main" id="{35D1A9E9-8A9F-537A-5282-DB73D8E2595A}"/>
                </a:ext>
              </a:extLst>
            </p:cNvPr>
            <p:cNvSpPr/>
            <p:nvPr/>
          </p:nvSpPr>
          <p:spPr>
            <a:xfrm>
              <a:off x="11756965" y="6012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正方形/長方形 29">
              <a:extLst>
                <a:ext uri="{FF2B5EF4-FFF2-40B4-BE49-F238E27FC236}">
                  <a16:creationId xmlns:a16="http://schemas.microsoft.com/office/drawing/2014/main" id="{D8947501-00A6-7AE9-0725-24ABF09F7E7F}"/>
                </a:ext>
              </a:extLst>
            </p:cNvPr>
            <p:cNvSpPr/>
            <p:nvPr/>
          </p:nvSpPr>
          <p:spPr>
            <a:xfrm>
              <a:off x="11979057" y="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正方形/長方形 30">
              <a:extLst>
                <a:ext uri="{FF2B5EF4-FFF2-40B4-BE49-F238E27FC236}">
                  <a16:creationId xmlns:a16="http://schemas.microsoft.com/office/drawing/2014/main" id="{36FD8C6E-64B7-C5B2-8179-2F3CAEE037F3}"/>
                </a:ext>
              </a:extLst>
            </p:cNvPr>
            <p:cNvSpPr/>
            <p:nvPr/>
          </p:nvSpPr>
          <p:spPr>
            <a:xfrm>
              <a:off x="11534873" y="12025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正方形/長方形 31">
              <a:extLst>
                <a:ext uri="{FF2B5EF4-FFF2-40B4-BE49-F238E27FC236}">
                  <a16:creationId xmlns:a16="http://schemas.microsoft.com/office/drawing/2014/main" id="{9E81E06E-5AD7-9A80-6F37-252B1850EC45}"/>
                </a:ext>
              </a:extLst>
            </p:cNvPr>
            <p:cNvSpPr/>
            <p:nvPr/>
          </p:nvSpPr>
          <p:spPr>
            <a:xfrm>
              <a:off x="11756965" y="18037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正方形/長方形 32">
              <a:extLst>
                <a:ext uri="{FF2B5EF4-FFF2-40B4-BE49-F238E27FC236}">
                  <a16:creationId xmlns:a16="http://schemas.microsoft.com/office/drawing/2014/main" id="{CEF70B88-C351-264F-2634-E9F376D3D071}"/>
                </a:ext>
              </a:extLst>
            </p:cNvPr>
            <p:cNvSpPr/>
            <p:nvPr/>
          </p:nvSpPr>
          <p:spPr>
            <a:xfrm>
              <a:off x="11979057" y="12025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正方形/長方形 33">
              <a:extLst>
                <a:ext uri="{FF2B5EF4-FFF2-40B4-BE49-F238E27FC236}">
                  <a16:creationId xmlns:a16="http://schemas.microsoft.com/office/drawing/2014/main" id="{7287885A-24D0-AC42-512E-E950BA5E3646}"/>
                </a:ext>
              </a:extLst>
            </p:cNvPr>
            <p:cNvSpPr/>
            <p:nvPr/>
          </p:nvSpPr>
          <p:spPr>
            <a:xfrm>
              <a:off x="11534873" y="24050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正方形/長方形 34">
              <a:extLst>
                <a:ext uri="{FF2B5EF4-FFF2-40B4-BE49-F238E27FC236}">
                  <a16:creationId xmlns:a16="http://schemas.microsoft.com/office/drawing/2014/main" id="{7E661773-2C10-FA5A-F8CC-905C49B4EB28}"/>
                </a:ext>
              </a:extLst>
            </p:cNvPr>
            <p:cNvSpPr/>
            <p:nvPr/>
          </p:nvSpPr>
          <p:spPr>
            <a:xfrm>
              <a:off x="11756965" y="30062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正方形/長方形 35">
              <a:extLst>
                <a:ext uri="{FF2B5EF4-FFF2-40B4-BE49-F238E27FC236}">
                  <a16:creationId xmlns:a16="http://schemas.microsoft.com/office/drawing/2014/main" id="{3B1D6454-A1E2-78A3-782C-553C847F7FB4}"/>
                </a:ext>
              </a:extLst>
            </p:cNvPr>
            <p:cNvSpPr/>
            <p:nvPr/>
          </p:nvSpPr>
          <p:spPr>
            <a:xfrm>
              <a:off x="11979057" y="24050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正方形/長方形 36">
              <a:extLst>
                <a:ext uri="{FF2B5EF4-FFF2-40B4-BE49-F238E27FC236}">
                  <a16:creationId xmlns:a16="http://schemas.microsoft.com/office/drawing/2014/main" id="{01154276-DD51-ACEB-6CED-79F059D1EE1D}"/>
                </a:ext>
              </a:extLst>
            </p:cNvPr>
            <p:cNvSpPr/>
            <p:nvPr/>
          </p:nvSpPr>
          <p:spPr>
            <a:xfrm>
              <a:off x="11534873" y="36075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正方形/長方形 37">
              <a:extLst>
                <a:ext uri="{FF2B5EF4-FFF2-40B4-BE49-F238E27FC236}">
                  <a16:creationId xmlns:a16="http://schemas.microsoft.com/office/drawing/2014/main" id="{CD3FD88A-AE6D-128D-9B7C-4C1532D1B043}"/>
                </a:ext>
              </a:extLst>
            </p:cNvPr>
            <p:cNvSpPr/>
            <p:nvPr/>
          </p:nvSpPr>
          <p:spPr>
            <a:xfrm>
              <a:off x="11756965" y="42087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正方形/長方形 38">
              <a:extLst>
                <a:ext uri="{FF2B5EF4-FFF2-40B4-BE49-F238E27FC236}">
                  <a16:creationId xmlns:a16="http://schemas.microsoft.com/office/drawing/2014/main" id="{0ED4B786-0C24-C6C0-CDD1-C9EF2ABF9E89}"/>
                </a:ext>
              </a:extLst>
            </p:cNvPr>
            <p:cNvSpPr/>
            <p:nvPr/>
          </p:nvSpPr>
          <p:spPr>
            <a:xfrm>
              <a:off x="11979057" y="36075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正方形/長方形 39">
              <a:extLst>
                <a:ext uri="{FF2B5EF4-FFF2-40B4-BE49-F238E27FC236}">
                  <a16:creationId xmlns:a16="http://schemas.microsoft.com/office/drawing/2014/main" id="{20270D75-8AD7-DC46-79CE-C9D6F599A456}"/>
                </a:ext>
              </a:extLst>
            </p:cNvPr>
            <p:cNvSpPr/>
            <p:nvPr/>
          </p:nvSpPr>
          <p:spPr>
            <a:xfrm>
              <a:off x="11534873" y="48100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正方形/長方形 40">
              <a:extLst>
                <a:ext uri="{FF2B5EF4-FFF2-40B4-BE49-F238E27FC236}">
                  <a16:creationId xmlns:a16="http://schemas.microsoft.com/office/drawing/2014/main" id="{BE6D87A9-6186-8AA4-EFAE-579CE185BEEC}"/>
                </a:ext>
              </a:extLst>
            </p:cNvPr>
            <p:cNvSpPr/>
            <p:nvPr/>
          </p:nvSpPr>
          <p:spPr>
            <a:xfrm>
              <a:off x="11756965" y="54112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正方形/長方形 41">
              <a:extLst>
                <a:ext uri="{FF2B5EF4-FFF2-40B4-BE49-F238E27FC236}">
                  <a16:creationId xmlns:a16="http://schemas.microsoft.com/office/drawing/2014/main" id="{E6F98DF2-34DF-4E94-0E75-EE22FF8E8309}"/>
                </a:ext>
              </a:extLst>
            </p:cNvPr>
            <p:cNvSpPr/>
            <p:nvPr/>
          </p:nvSpPr>
          <p:spPr>
            <a:xfrm>
              <a:off x="11979057" y="48100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正方形/長方形 42">
              <a:extLst>
                <a:ext uri="{FF2B5EF4-FFF2-40B4-BE49-F238E27FC236}">
                  <a16:creationId xmlns:a16="http://schemas.microsoft.com/office/drawing/2014/main" id="{5E8100D3-5D99-34C1-50D3-FE267F0D19B8}"/>
                </a:ext>
              </a:extLst>
            </p:cNvPr>
            <p:cNvSpPr/>
            <p:nvPr/>
          </p:nvSpPr>
          <p:spPr>
            <a:xfrm>
              <a:off x="11534873" y="60125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正方形/長方形 43">
              <a:extLst>
                <a:ext uri="{FF2B5EF4-FFF2-40B4-BE49-F238E27FC236}">
                  <a16:creationId xmlns:a16="http://schemas.microsoft.com/office/drawing/2014/main" id="{5B7876BA-4621-7B84-5D41-E17D5D752E69}"/>
                </a:ext>
              </a:extLst>
            </p:cNvPr>
            <p:cNvSpPr/>
            <p:nvPr/>
          </p:nvSpPr>
          <p:spPr>
            <a:xfrm>
              <a:off x="11756965" y="6613751"/>
              <a:ext cx="222092" cy="244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正方形/長方形 44">
              <a:extLst>
                <a:ext uri="{FF2B5EF4-FFF2-40B4-BE49-F238E27FC236}">
                  <a16:creationId xmlns:a16="http://schemas.microsoft.com/office/drawing/2014/main" id="{3F6C956D-C1A7-309B-4D80-BEBF9F5E2568}"/>
                </a:ext>
              </a:extLst>
            </p:cNvPr>
            <p:cNvSpPr/>
            <p:nvPr/>
          </p:nvSpPr>
          <p:spPr>
            <a:xfrm>
              <a:off x="11979057" y="60125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51" name="正方形/長方形 50">
            <a:extLst>
              <a:ext uri="{FF2B5EF4-FFF2-40B4-BE49-F238E27FC236}">
                <a16:creationId xmlns:a16="http://schemas.microsoft.com/office/drawing/2014/main" id="{8C31A0E4-3797-2F64-A546-44C76A6B9DCA}"/>
              </a:ext>
            </a:extLst>
          </p:cNvPr>
          <p:cNvSpPr/>
          <p:nvPr/>
        </p:nvSpPr>
        <p:spPr>
          <a:xfrm>
            <a:off x="989106" y="1754093"/>
            <a:ext cx="10210800" cy="1419413"/>
          </a:xfrm>
          <a:prstGeom prst="rect">
            <a:avLst/>
          </a:prstGeom>
          <a:noFill/>
          <a:ln>
            <a:solidFill>
              <a:srgbClr val="D0E8D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テキスト ボックス 52">
            <a:extLst>
              <a:ext uri="{FF2B5EF4-FFF2-40B4-BE49-F238E27FC236}">
                <a16:creationId xmlns:a16="http://schemas.microsoft.com/office/drawing/2014/main" id="{1A3646C4-E342-D7F3-51DC-EA7ADA177295}"/>
              </a:ext>
            </a:extLst>
          </p:cNvPr>
          <p:cNvSpPr txBox="1"/>
          <p:nvPr/>
        </p:nvSpPr>
        <p:spPr>
          <a:xfrm>
            <a:off x="1007782" y="3684495"/>
            <a:ext cx="10173447" cy="646331"/>
          </a:xfrm>
          <a:prstGeom prst="rect">
            <a:avLst/>
          </a:prstGeom>
          <a:noFill/>
        </p:spPr>
        <p:txBody>
          <a:bodyPr wrap="square" rtlCol="0">
            <a:spAutoFit/>
          </a:bodyPr>
          <a:lstStyle/>
          <a:p>
            <a:pPr algn="ctr"/>
            <a:r>
              <a:rPr kumimoji="1" lang="ja-JP" altLang="en-US" sz="3600" b="1" dirty="0"/>
              <a:t>「データでみる行動制限～近年の動向～」</a:t>
            </a:r>
          </a:p>
        </p:txBody>
      </p:sp>
      <p:sp>
        <p:nvSpPr>
          <p:cNvPr id="54" name="テキスト ボックス 53">
            <a:extLst>
              <a:ext uri="{FF2B5EF4-FFF2-40B4-BE49-F238E27FC236}">
                <a16:creationId xmlns:a16="http://schemas.microsoft.com/office/drawing/2014/main" id="{8AEFBF8E-DCC5-3245-2DAA-6ABA2A00BD83}"/>
              </a:ext>
            </a:extLst>
          </p:cNvPr>
          <p:cNvSpPr txBox="1"/>
          <p:nvPr/>
        </p:nvSpPr>
        <p:spPr>
          <a:xfrm>
            <a:off x="1899772" y="5014550"/>
            <a:ext cx="8389468" cy="707886"/>
          </a:xfrm>
          <a:prstGeom prst="rect">
            <a:avLst/>
          </a:prstGeom>
          <a:noFill/>
        </p:spPr>
        <p:txBody>
          <a:bodyPr wrap="square" rtlCol="0">
            <a:spAutoFit/>
          </a:bodyPr>
          <a:lstStyle/>
          <a:p>
            <a:pPr algn="ctr"/>
            <a:r>
              <a:rPr kumimoji="1" lang="ja-JP" altLang="en-US" sz="2000" dirty="0"/>
              <a:t>国立精神・神経医療研究センター精神保健研究所</a:t>
            </a:r>
            <a:endParaRPr kumimoji="1" lang="en-US" altLang="ja-JP" sz="2000" dirty="0"/>
          </a:p>
          <a:p>
            <a:pPr algn="ctr"/>
            <a:r>
              <a:rPr kumimoji="1" lang="ja-JP" altLang="en-US" sz="2000" dirty="0"/>
              <a:t>日本精神科看護協会</a:t>
            </a:r>
          </a:p>
        </p:txBody>
      </p:sp>
      <p:sp>
        <p:nvSpPr>
          <p:cNvPr id="55" name="正方形/長方形 54">
            <a:extLst>
              <a:ext uri="{FF2B5EF4-FFF2-40B4-BE49-F238E27FC236}">
                <a16:creationId xmlns:a16="http://schemas.microsoft.com/office/drawing/2014/main" id="{0A621EF9-DF9D-2711-4F72-81E1F16C583F}"/>
              </a:ext>
            </a:extLst>
          </p:cNvPr>
          <p:cNvSpPr/>
          <p:nvPr/>
        </p:nvSpPr>
        <p:spPr>
          <a:xfrm>
            <a:off x="1029229" y="1779799"/>
            <a:ext cx="10152000" cy="1368000"/>
          </a:xfrm>
          <a:prstGeom prst="rect">
            <a:avLst/>
          </a:prstGeom>
          <a:noFill/>
          <a:ln>
            <a:solidFill>
              <a:srgbClr val="D1E9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正方形/長方形 55">
            <a:extLst>
              <a:ext uri="{FF2B5EF4-FFF2-40B4-BE49-F238E27FC236}">
                <a16:creationId xmlns:a16="http://schemas.microsoft.com/office/drawing/2014/main" id="{279EFE5A-56EB-D681-C96D-6F793EA31D18}"/>
              </a:ext>
            </a:extLst>
          </p:cNvPr>
          <p:cNvSpPr/>
          <p:nvPr/>
        </p:nvSpPr>
        <p:spPr>
          <a:xfrm>
            <a:off x="1043782" y="1815799"/>
            <a:ext cx="10080000" cy="1296000"/>
          </a:xfrm>
          <a:prstGeom prst="rect">
            <a:avLst/>
          </a:prstGeom>
          <a:noFill/>
          <a:ln>
            <a:solidFill>
              <a:srgbClr val="ECECD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テキスト ボックス 56">
            <a:extLst>
              <a:ext uri="{FF2B5EF4-FFF2-40B4-BE49-F238E27FC236}">
                <a16:creationId xmlns:a16="http://schemas.microsoft.com/office/drawing/2014/main" id="{5CD7D55E-CD82-369C-3795-D84C62E658BF}"/>
              </a:ext>
            </a:extLst>
          </p:cNvPr>
          <p:cNvSpPr txBox="1"/>
          <p:nvPr/>
        </p:nvSpPr>
        <p:spPr>
          <a:xfrm>
            <a:off x="989106" y="300625"/>
            <a:ext cx="9907494" cy="584775"/>
          </a:xfrm>
          <a:prstGeom prst="rect">
            <a:avLst/>
          </a:prstGeom>
          <a:noFill/>
        </p:spPr>
        <p:txBody>
          <a:bodyPr wrap="square" rtlCol="0">
            <a:spAutoFit/>
          </a:bodyPr>
          <a:lstStyle/>
          <a:p>
            <a:r>
              <a:rPr kumimoji="1" lang="ja-JP" altLang="en-US" sz="1600" dirty="0"/>
              <a:t>厚生労働科学研究費補助金障害者政策総合研究事業</a:t>
            </a:r>
            <a:br>
              <a:rPr kumimoji="1" lang="ja-JP" altLang="en-US" sz="1600" dirty="0"/>
            </a:br>
            <a:r>
              <a:rPr kumimoji="1" lang="ja-JP" altLang="en-US" sz="1600" dirty="0"/>
              <a:t>「精神科医療機関における行動制限最小化の普及に資する研究」の一部として作成されました。</a:t>
            </a:r>
          </a:p>
        </p:txBody>
      </p:sp>
      <p:sp>
        <p:nvSpPr>
          <p:cNvPr id="2" name="テキスト ボックス 1">
            <a:extLst>
              <a:ext uri="{FF2B5EF4-FFF2-40B4-BE49-F238E27FC236}">
                <a16:creationId xmlns:a16="http://schemas.microsoft.com/office/drawing/2014/main" id="{5E5DAA6F-7F61-5617-5FE9-9233DCC30C9C}"/>
              </a:ext>
            </a:extLst>
          </p:cNvPr>
          <p:cNvSpPr txBox="1"/>
          <p:nvPr/>
        </p:nvSpPr>
        <p:spPr>
          <a:xfrm>
            <a:off x="1450498" y="2124531"/>
            <a:ext cx="9446102" cy="707886"/>
          </a:xfrm>
          <a:prstGeom prst="rect">
            <a:avLst/>
          </a:prstGeom>
          <a:noFill/>
        </p:spPr>
        <p:txBody>
          <a:bodyPr wrap="square" rtlCol="0">
            <a:spAutoFit/>
          </a:bodyPr>
          <a:lstStyle/>
          <a:p>
            <a:r>
              <a:rPr kumimoji="1" lang="ja-JP" altLang="en-US" sz="4000" dirty="0"/>
              <a:t>行動制限最小化のための研修シリーズ②</a:t>
            </a:r>
          </a:p>
        </p:txBody>
      </p:sp>
    </p:spTree>
    <p:custDataLst>
      <p:tags r:id="rId1"/>
    </p:custDataLst>
    <p:extLst>
      <p:ext uri="{BB962C8B-B14F-4D97-AF65-F5344CB8AC3E}">
        <p14:creationId xmlns:p14="http://schemas.microsoft.com/office/powerpoint/2010/main" val="1967746681"/>
      </p:ext>
    </p:extLst>
  </p:cSld>
  <p:clrMapOvr>
    <a:masterClrMapping/>
  </p:clrMapOvr>
  <mc:AlternateContent xmlns:mc="http://schemas.openxmlformats.org/markup-compatibility/2006" xmlns:p14="http://schemas.microsoft.com/office/powerpoint/2010/main">
    <mc:Choice Requires="p14">
      <p:transition spd="slow" p14:dur="2000" advTm="38116"/>
    </mc:Choice>
    <mc:Fallback xmlns="">
      <p:transition spd="slow" advTm="38116"/>
    </mc:Fallback>
  </mc:AlternateContent>
  <p:extLst>
    <p:ext uri="{E180D4A7-C9FB-4DFB-919C-405C955672EB}">
      <p14:showEvtLst xmlns:p14="http://schemas.microsoft.com/office/powerpoint/2010/main">
        <p14:playEvt time="352" objId="3"/>
        <p14:stopEvt time="37296" objId="3"/>
      </p14:showEvtLst>
    </p:ext>
  </p:extLs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8BC74BE-EDCF-F01D-4FBF-D99DE91479D4}"/>
            </a:ext>
          </a:extLst>
        </p:cNvPr>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1906BCDA-B4F5-7D2D-5414-07D0F8CCCBCE}"/>
              </a:ext>
            </a:extLst>
          </p:cNvPr>
          <p:cNvSpPr txBox="1"/>
          <p:nvPr/>
        </p:nvSpPr>
        <p:spPr>
          <a:xfrm>
            <a:off x="650521" y="523152"/>
            <a:ext cx="11676205" cy="707886"/>
          </a:xfrm>
          <a:prstGeom prst="rect">
            <a:avLst/>
          </a:prstGeom>
          <a:noFill/>
        </p:spPr>
        <p:txBody>
          <a:bodyPr wrap="square" rtlCol="0">
            <a:spAutoFit/>
          </a:bodyPr>
          <a:lstStyle/>
          <a:p>
            <a:r>
              <a:rPr kumimoji="1" lang="ja-JP" altLang="en-US" sz="4000" dirty="0"/>
              <a:t>一覧性台帳</a:t>
            </a:r>
            <a:endParaRPr kumimoji="1" lang="en-US" altLang="ja-JP" sz="4000" dirty="0"/>
          </a:p>
        </p:txBody>
      </p:sp>
      <p:graphicFrame>
        <p:nvGraphicFramePr>
          <p:cNvPr id="21" name="コンテンツ プレースホルダー 5">
            <a:extLst>
              <a:ext uri="{FF2B5EF4-FFF2-40B4-BE49-F238E27FC236}">
                <a16:creationId xmlns:a16="http://schemas.microsoft.com/office/drawing/2014/main" id="{7F5D473F-F101-AAAE-8361-0CD975529B2C}"/>
              </a:ext>
            </a:extLst>
          </p:cNvPr>
          <p:cNvGraphicFramePr>
            <a:graphicFrameLocks/>
          </p:cNvGraphicFramePr>
          <p:nvPr>
            <p:extLst>
              <p:ext uri="{D42A27DB-BD31-4B8C-83A1-F6EECF244321}">
                <p14:modId xmlns:p14="http://schemas.microsoft.com/office/powerpoint/2010/main" val="227200966"/>
              </p:ext>
            </p:extLst>
          </p:nvPr>
        </p:nvGraphicFramePr>
        <p:xfrm>
          <a:off x="1003844" y="1231038"/>
          <a:ext cx="10184311" cy="5204712"/>
        </p:xfrm>
        <a:graphic>
          <a:graphicData uri="http://schemas.openxmlformats.org/drawingml/2006/table">
            <a:tbl>
              <a:tblPr firstRow="1" firstCol="1" bandRow="1">
                <a:tableStyleId>{5940675A-B579-460E-94D1-54222C63F5DA}</a:tableStyleId>
              </a:tblPr>
              <a:tblGrid>
                <a:gridCol w="1465711">
                  <a:extLst>
                    <a:ext uri="{9D8B030D-6E8A-4147-A177-3AD203B41FA5}">
                      <a16:colId xmlns:a16="http://schemas.microsoft.com/office/drawing/2014/main" val="20000"/>
                    </a:ext>
                  </a:extLst>
                </a:gridCol>
                <a:gridCol w="290620">
                  <a:extLst>
                    <a:ext uri="{9D8B030D-6E8A-4147-A177-3AD203B41FA5}">
                      <a16:colId xmlns:a16="http://schemas.microsoft.com/office/drawing/2014/main" val="20001"/>
                    </a:ext>
                  </a:extLst>
                </a:gridCol>
                <a:gridCol w="290620">
                  <a:extLst>
                    <a:ext uri="{9D8B030D-6E8A-4147-A177-3AD203B41FA5}">
                      <a16:colId xmlns:a16="http://schemas.microsoft.com/office/drawing/2014/main" val="20002"/>
                    </a:ext>
                  </a:extLst>
                </a:gridCol>
                <a:gridCol w="290620">
                  <a:extLst>
                    <a:ext uri="{9D8B030D-6E8A-4147-A177-3AD203B41FA5}">
                      <a16:colId xmlns:a16="http://schemas.microsoft.com/office/drawing/2014/main" val="20003"/>
                    </a:ext>
                  </a:extLst>
                </a:gridCol>
                <a:gridCol w="290620">
                  <a:extLst>
                    <a:ext uri="{9D8B030D-6E8A-4147-A177-3AD203B41FA5}">
                      <a16:colId xmlns:a16="http://schemas.microsoft.com/office/drawing/2014/main" val="20004"/>
                    </a:ext>
                  </a:extLst>
                </a:gridCol>
                <a:gridCol w="290620">
                  <a:extLst>
                    <a:ext uri="{9D8B030D-6E8A-4147-A177-3AD203B41FA5}">
                      <a16:colId xmlns:a16="http://schemas.microsoft.com/office/drawing/2014/main" val="20005"/>
                    </a:ext>
                  </a:extLst>
                </a:gridCol>
                <a:gridCol w="290620">
                  <a:extLst>
                    <a:ext uri="{9D8B030D-6E8A-4147-A177-3AD203B41FA5}">
                      <a16:colId xmlns:a16="http://schemas.microsoft.com/office/drawing/2014/main" val="20006"/>
                    </a:ext>
                  </a:extLst>
                </a:gridCol>
                <a:gridCol w="290620">
                  <a:extLst>
                    <a:ext uri="{9D8B030D-6E8A-4147-A177-3AD203B41FA5}">
                      <a16:colId xmlns:a16="http://schemas.microsoft.com/office/drawing/2014/main" val="20007"/>
                    </a:ext>
                  </a:extLst>
                </a:gridCol>
                <a:gridCol w="290620">
                  <a:extLst>
                    <a:ext uri="{9D8B030D-6E8A-4147-A177-3AD203B41FA5}">
                      <a16:colId xmlns:a16="http://schemas.microsoft.com/office/drawing/2014/main" val="20008"/>
                    </a:ext>
                  </a:extLst>
                </a:gridCol>
                <a:gridCol w="290620">
                  <a:extLst>
                    <a:ext uri="{9D8B030D-6E8A-4147-A177-3AD203B41FA5}">
                      <a16:colId xmlns:a16="http://schemas.microsoft.com/office/drawing/2014/main" val="20009"/>
                    </a:ext>
                  </a:extLst>
                </a:gridCol>
                <a:gridCol w="290620">
                  <a:extLst>
                    <a:ext uri="{9D8B030D-6E8A-4147-A177-3AD203B41FA5}">
                      <a16:colId xmlns:a16="http://schemas.microsoft.com/office/drawing/2014/main" val="20010"/>
                    </a:ext>
                  </a:extLst>
                </a:gridCol>
                <a:gridCol w="290620">
                  <a:extLst>
                    <a:ext uri="{9D8B030D-6E8A-4147-A177-3AD203B41FA5}">
                      <a16:colId xmlns:a16="http://schemas.microsoft.com/office/drawing/2014/main" val="20011"/>
                    </a:ext>
                  </a:extLst>
                </a:gridCol>
                <a:gridCol w="290620">
                  <a:extLst>
                    <a:ext uri="{9D8B030D-6E8A-4147-A177-3AD203B41FA5}">
                      <a16:colId xmlns:a16="http://schemas.microsoft.com/office/drawing/2014/main" val="20012"/>
                    </a:ext>
                  </a:extLst>
                </a:gridCol>
                <a:gridCol w="290620">
                  <a:extLst>
                    <a:ext uri="{9D8B030D-6E8A-4147-A177-3AD203B41FA5}">
                      <a16:colId xmlns:a16="http://schemas.microsoft.com/office/drawing/2014/main" val="20013"/>
                    </a:ext>
                  </a:extLst>
                </a:gridCol>
                <a:gridCol w="290620">
                  <a:extLst>
                    <a:ext uri="{9D8B030D-6E8A-4147-A177-3AD203B41FA5}">
                      <a16:colId xmlns:a16="http://schemas.microsoft.com/office/drawing/2014/main" val="20014"/>
                    </a:ext>
                  </a:extLst>
                </a:gridCol>
                <a:gridCol w="290620">
                  <a:extLst>
                    <a:ext uri="{9D8B030D-6E8A-4147-A177-3AD203B41FA5}">
                      <a16:colId xmlns:a16="http://schemas.microsoft.com/office/drawing/2014/main" val="20015"/>
                    </a:ext>
                  </a:extLst>
                </a:gridCol>
                <a:gridCol w="290620">
                  <a:extLst>
                    <a:ext uri="{9D8B030D-6E8A-4147-A177-3AD203B41FA5}">
                      <a16:colId xmlns:a16="http://schemas.microsoft.com/office/drawing/2014/main" val="20016"/>
                    </a:ext>
                  </a:extLst>
                </a:gridCol>
                <a:gridCol w="290620">
                  <a:extLst>
                    <a:ext uri="{9D8B030D-6E8A-4147-A177-3AD203B41FA5}">
                      <a16:colId xmlns:a16="http://schemas.microsoft.com/office/drawing/2014/main" val="20017"/>
                    </a:ext>
                  </a:extLst>
                </a:gridCol>
                <a:gridCol w="290620">
                  <a:extLst>
                    <a:ext uri="{9D8B030D-6E8A-4147-A177-3AD203B41FA5}">
                      <a16:colId xmlns:a16="http://schemas.microsoft.com/office/drawing/2014/main" val="20018"/>
                    </a:ext>
                  </a:extLst>
                </a:gridCol>
                <a:gridCol w="290620">
                  <a:extLst>
                    <a:ext uri="{9D8B030D-6E8A-4147-A177-3AD203B41FA5}">
                      <a16:colId xmlns:a16="http://schemas.microsoft.com/office/drawing/2014/main" val="20019"/>
                    </a:ext>
                  </a:extLst>
                </a:gridCol>
                <a:gridCol w="290620">
                  <a:extLst>
                    <a:ext uri="{9D8B030D-6E8A-4147-A177-3AD203B41FA5}">
                      <a16:colId xmlns:a16="http://schemas.microsoft.com/office/drawing/2014/main" val="20020"/>
                    </a:ext>
                  </a:extLst>
                </a:gridCol>
                <a:gridCol w="290620">
                  <a:extLst>
                    <a:ext uri="{9D8B030D-6E8A-4147-A177-3AD203B41FA5}">
                      <a16:colId xmlns:a16="http://schemas.microsoft.com/office/drawing/2014/main" val="20021"/>
                    </a:ext>
                  </a:extLst>
                </a:gridCol>
                <a:gridCol w="290620">
                  <a:extLst>
                    <a:ext uri="{9D8B030D-6E8A-4147-A177-3AD203B41FA5}">
                      <a16:colId xmlns:a16="http://schemas.microsoft.com/office/drawing/2014/main" val="20022"/>
                    </a:ext>
                  </a:extLst>
                </a:gridCol>
                <a:gridCol w="290620">
                  <a:extLst>
                    <a:ext uri="{9D8B030D-6E8A-4147-A177-3AD203B41FA5}">
                      <a16:colId xmlns:a16="http://schemas.microsoft.com/office/drawing/2014/main" val="20023"/>
                    </a:ext>
                  </a:extLst>
                </a:gridCol>
                <a:gridCol w="290620">
                  <a:extLst>
                    <a:ext uri="{9D8B030D-6E8A-4147-A177-3AD203B41FA5}">
                      <a16:colId xmlns:a16="http://schemas.microsoft.com/office/drawing/2014/main" val="20024"/>
                    </a:ext>
                  </a:extLst>
                </a:gridCol>
                <a:gridCol w="290620">
                  <a:extLst>
                    <a:ext uri="{9D8B030D-6E8A-4147-A177-3AD203B41FA5}">
                      <a16:colId xmlns:a16="http://schemas.microsoft.com/office/drawing/2014/main" val="20025"/>
                    </a:ext>
                  </a:extLst>
                </a:gridCol>
                <a:gridCol w="290620">
                  <a:extLst>
                    <a:ext uri="{9D8B030D-6E8A-4147-A177-3AD203B41FA5}">
                      <a16:colId xmlns:a16="http://schemas.microsoft.com/office/drawing/2014/main" val="20026"/>
                    </a:ext>
                  </a:extLst>
                </a:gridCol>
                <a:gridCol w="290620">
                  <a:extLst>
                    <a:ext uri="{9D8B030D-6E8A-4147-A177-3AD203B41FA5}">
                      <a16:colId xmlns:a16="http://schemas.microsoft.com/office/drawing/2014/main" val="20027"/>
                    </a:ext>
                  </a:extLst>
                </a:gridCol>
                <a:gridCol w="290620">
                  <a:extLst>
                    <a:ext uri="{9D8B030D-6E8A-4147-A177-3AD203B41FA5}">
                      <a16:colId xmlns:a16="http://schemas.microsoft.com/office/drawing/2014/main" val="20028"/>
                    </a:ext>
                  </a:extLst>
                </a:gridCol>
                <a:gridCol w="290620">
                  <a:extLst>
                    <a:ext uri="{9D8B030D-6E8A-4147-A177-3AD203B41FA5}">
                      <a16:colId xmlns:a16="http://schemas.microsoft.com/office/drawing/2014/main" val="20029"/>
                    </a:ext>
                  </a:extLst>
                </a:gridCol>
                <a:gridCol w="290620">
                  <a:extLst>
                    <a:ext uri="{9D8B030D-6E8A-4147-A177-3AD203B41FA5}">
                      <a16:colId xmlns:a16="http://schemas.microsoft.com/office/drawing/2014/main" val="20030"/>
                    </a:ext>
                  </a:extLst>
                </a:gridCol>
              </a:tblGrid>
              <a:tr h="321281">
                <a:tc>
                  <a:txBody>
                    <a:bodyPr/>
                    <a:lstStyle/>
                    <a:p>
                      <a:pPr algn="ctr"/>
                      <a:r>
                        <a:rPr kumimoji="1" lang="ja-JP" altLang="en-US" sz="1600" dirty="0">
                          <a:solidFill>
                            <a:schemeClr val="tx1"/>
                          </a:solidFill>
                        </a:rPr>
                        <a:t>姓名</a:t>
                      </a:r>
                    </a:p>
                  </a:txBody>
                  <a:tcPr marL="80327" marR="80327" marT="40152" marB="40152" anchor="ctr">
                    <a:noFill/>
                  </a:tcPr>
                </a:tc>
                <a:tc>
                  <a:txBody>
                    <a:bodyPr/>
                    <a:lstStyle/>
                    <a:p>
                      <a:pPr algn="ctr"/>
                      <a:r>
                        <a:rPr kumimoji="1" lang="en-US" altLang="ja-JP" sz="800" dirty="0">
                          <a:solidFill>
                            <a:schemeClr val="tx1"/>
                          </a:solidFill>
                        </a:rPr>
                        <a:t>1</a:t>
                      </a:r>
                      <a:endParaRPr kumimoji="1" lang="ja-JP" altLang="en-US" sz="800" dirty="0">
                        <a:solidFill>
                          <a:schemeClr val="tx1"/>
                        </a:solidFill>
                      </a:endParaRPr>
                    </a:p>
                  </a:txBody>
                  <a:tcPr marL="80327" marR="80327" marT="40152" marB="40152" anchor="ctr">
                    <a:noFill/>
                  </a:tcPr>
                </a:tc>
                <a:tc>
                  <a:txBody>
                    <a:bodyPr/>
                    <a:lstStyle/>
                    <a:p>
                      <a:pPr algn="ctr"/>
                      <a:r>
                        <a:rPr kumimoji="1" lang="en-US" altLang="ja-JP" sz="800" dirty="0">
                          <a:solidFill>
                            <a:schemeClr val="tx1"/>
                          </a:solidFill>
                        </a:rPr>
                        <a:t>2</a:t>
                      </a:r>
                      <a:endParaRPr kumimoji="1" lang="ja-JP" altLang="en-US" sz="800" dirty="0">
                        <a:solidFill>
                          <a:schemeClr val="tx1"/>
                        </a:solidFill>
                      </a:endParaRPr>
                    </a:p>
                  </a:txBody>
                  <a:tcPr marL="80327" marR="80327" marT="40152" marB="40152" anchor="ctr">
                    <a:noFill/>
                  </a:tcPr>
                </a:tc>
                <a:tc>
                  <a:txBody>
                    <a:bodyPr/>
                    <a:lstStyle/>
                    <a:p>
                      <a:pPr algn="ctr"/>
                      <a:r>
                        <a:rPr kumimoji="1" lang="en-US" altLang="ja-JP" sz="800" dirty="0">
                          <a:solidFill>
                            <a:schemeClr val="tx1"/>
                          </a:solidFill>
                        </a:rPr>
                        <a:t>3</a:t>
                      </a:r>
                      <a:endParaRPr kumimoji="1" lang="ja-JP" altLang="en-US" sz="800" dirty="0">
                        <a:solidFill>
                          <a:schemeClr val="tx1"/>
                        </a:solidFill>
                      </a:endParaRPr>
                    </a:p>
                  </a:txBody>
                  <a:tcPr marL="80327" marR="80327" marT="40152" marB="40152" anchor="ctr">
                    <a:noFill/>
                  </a:tcPr>
                </a:tc>
                <a:tc>
                  <a:txBody>
                    <a:bodyPr/>
                    <a:lstStyle/>
                    <a:p>
                      <a:pPr algn="ctr"/>
                      <a:r>
                        <a:rPr kumimoji="1" lang="en-US" altLang="ja-JP" sz="800" dirty="0">
                          <a:solidFill>
                            <a:schemeClr val="tx1"/>
                          </a:solidFill>
                        </a:rPr>
                        <a:t>4</a:t>
                      </a:r>
                      <a:endParaRPr kumimoji="1" lang="ja-JP" altLang="en-US" sz="800" dirty="0">
                        <a:solidFill>
                          <a:schemeClr val="tx1"/>
                        </a:solidFill>
                      </a:endParaRPr>
                    </a:p>
                  </a:txBody>
                  <a:tcPr marL="80327" marR="80327" marT="40152" marB="40152" anchor="ctr">
                    <a:noFill/>
                  </a:tcPr>
                </a:tc>
                <a:tc>
                  <a:txBody>
                    <a:bodyPr/>
                    <a:lstStyle/>
                    <a:p>
                      <a:pPr algn="ctr"/>
                      <a:r>
                        <a:rPr kumimoji="1" lang="en-US" altLang="ja-JP" sz="800" dirty="0">
                          <a:solidFill>
                            <a:schemeClr val="tx1"/>
                          </a:solidFill>
                        </a:rPr>
                        <a:t>5</a:t>
                      </a:r>
                      <a:endParaRPr kumimoji="1" lang="ja-JP" altLang="en-US" sz="800" dirty="0">
                        <a:solidFill>
                          <a:schemeClr val="tx1"/>
                        </a:solidFill>
                      </a:endParaRPr>
                    </a:p>
                  </a:txBody>
                  <a:tcPr marL="80327" marR="80327" marT="40152" marB="40152" anchor="ctr">
                    <a:noFill/>
                  </a:tcPr>
                </a:tc>
                <a:tc>
                  <a:txBody>
                    <a:bodyPr/>
                    <a:lstStyle/>
                    <a:p>
                      <a:pPr algn="ctr"/>
                      <a:r>
                        <a:rPr kumimoji="1" lang="en-US" altLang="ja-JP" sz="800" dirty="0">
                          <a:solidFill>
                            <a:schemeClr val="tx1"/>
                          </a:solidFill>
                        </a:rPr>
                        <a:t>6</a:t>
                      </a:r>
                      <a:endParaRPr kumimoji="1" lang="ja-JP" altLang="en-US" sz="800" dirty="0">
                        <a:solidFill>
                          <a:schemeClr val="tx1"/>
                        </a:solidFill>
                      </a:endParaRPr>
                    </a:p>
                  </a:txBody>
                  <a:tcPr marL="80327" marR="80327" marT="40152" marB="40152" anchor="ctr">
                    <a:noFill/>
                  </a:tcPr>
                </a:tc>
                <a:tc>
                  <a:txBody>
                    <a:bodyPr/>
                    <a:lstStyle/>
                    <a:p>
                      <a:pPr algn="ctr"/>
                      <a:r>
                        <a:rPr kumimoji="1" lang="en-US" altLang="ja-JP" sz="800" dirty="0">
                          <a:solidFill>
                            <a:schemeClr val="tx1"/>
                          </a:solidFill>
                        </a:rPr>
                        <a:t>7</a:t>
                      </a:r>
                      <a:endParaRPr kumimoji="1" lang="ja-JP" altLang="en-US" sz="800" dirty="0">
                        <a:solidFill>
                          <a:schemeClr val="tx1"/>
                        </a:solidFill>
                      </a:endParaRPr>
                    </a:p>
                  </a:txBody>
                  <a:tcPr marL="80327" marR="80327" marT="40152" marB="40152" anchor="ctr">
                    <a:noFill/>
                  </a:tcPr>
                </a:tc>
                <a:tc>
                  <a:txBody>
                    <a:bodyPr/>
                    <a:lstStyle/>
                    <a:p>
                      <a:pPr algn="ctr"/>
                      <a:r>
                        <a:rPr kumimoji="1" lang="en-US" altLang="ja-JP" sz="800" dirty="0">
                          <a:solidFill>
                            <a:schemeClr val="tx1"/>
                          </a:solidFill>
                        </a:rPr>
                        <a:t>8</a:t>
                      </a:r>
                      <a:endParaRPr kumimoji="1" lang="ja-JP" altLang="en-US" sz="800" dirty="0">
                        <a:solidFill>
                          <a:schemeClr val="tx1"/>
                        </a:solidFill>
                      </a:endParaRPr>
                    </a:p>
                  </a:txBody>
                  <a:tcPr marL="80327" marR="80327" marT="40152" marB="40152" anchor="ctr">
                    <a:noFill/>
                  </a:tcPr>
                </a:tc>
                <a:tc>
                  <a:txBody>
                    <a:bodyPr/>
                    <a:lstStyle/>
                    <a:p>
                      <a:pPr algn="ctr"/>
                      <a:r>
                        <a:rPr kumimoji="1" lang="en-US" altLang="ja-JP" sz="800" dirty="0">
                          <a:solidFill>
                            <a:schemeClr val="tx1"/>
                          </a:solidFill>
                        </a:rPr>
                        <a:t>9</a:t>
                      </a:r>
                      <a:endParaRPr kumimoji="1" lang="ja-JP" altLang="en-US" sz="800" dirty="0">
                        <a:solidFill>
                          <a:schemeClr val="tx1"/>
                        </a:solidFill>
                      </a:endParaRPr>
                    </a:p>
                  </a:txBody>
                  <a:tcPr marL="80327" marR="80327" marT="40152" marB="40152" anchor="ctr">
                    <a:noFill/>
                  </a:tcPr>
                </a:tc>
                <a:tc>
                  <a:txBody>
                    <a:bodyPr/>
                    <a:lstStyle/>
                    <a:p>
                      <a:pPr algn="ctr"/>
                      <a:r>
                        <a:rPr kumimoji="1" lang="en-US" altLang="ja-JP" sz="800" dirty="0">
                          <a:solidFill>
                            <a:schemeClr val="tx1"/>
                          </a:solidFill>
                        </a:rPr>
                        <a:t>10</a:t>
                      </a:r>
                      <a:endParaRPr kumimoji="1" lang="ja-JP" altLang="en-US" sz="800" dirty="0">
                        <a:solidFill>
                          <a:schemeClr val="tx1"/>
                        </a:solidFill>
                      </a:endParaRPr>
                    </a:p>
                  </a:txBody>
                  <a:tcPr marL="80327" marR="80327" marT="40152" marB="40152" anchor="ctr">
                    <a:noFill/>
                  </a:tcPr>
                </a:tc>
                <a:tc>
                  <a:txBody>
                    <a:bodyPr/>
                    <a:lstStyle/>
                    <a:p>
                      <a:pPr algn="ctr"/>
                      <a:r>
                        <a:rPr kumimoji="1" lang="en-US" altLang="ja-JP" sz="800" dirty="0">
                          <a:solidFill>
                            <a:schemeClr val="tx1"/>
                          </a:solidFill>
                        </a:rPr>
                        <a:t>11</a:t>
                      </a:r>
                      <a:endParaRPr kumimoji="1" lang="ja-JP" altLang="en-US" sz="800" dirty="0">
                        <a:solidFill>
                          <a:schemeClr val="tx1"/>
                        </a:solidFill>
                      </a:endParaRPr>
                    </a:p>
                  </a:txBody>
                  <a:tcPr marL="80327" marR="80327" marT="40152" marB="40152" anchor="ctr">
                    <a:noFill/>
                  </a:tcPr>
                </a:tc>
                <a:tc>
                  <a:txBody>
                    <a:bodyPr/>
                    <a:lstStyle/>
                    <a:p>
                      <a:pPr algn="ctr"/>
                      <a:r>
                        <a:rPr kumimoji="1" lang="en-US" altLang="ja-JP" sz="800" dirty="0">
                          <a:solidFill>
                            <a:schemeClr val="tx1"/>
                          </a:solidFill>
                        </a:rPr>
                        <a:t>12</a:t>
                      </a:r>
                      <a:endParaRPr kumimoji="1" lang="ja-JP" altLang="en-US" sz="800" dirty="0">
                        <a:solidFill>
                          <a:schemeClr val="tx1"/>
                        </a:solidFill>
                      </a:endParaRPr>
                    </a:p>
                  </a:txBody>
                  <a:tcPr marL="80327" marR="80327" marT="40152" marB="40152" anchor="ctr">
                    <a:noFill/>
                  </a:tcPr>
                </a:tc>
                <a:tc>
                  <a:txBody>
                    <a:bodyPr/>
                    <a:lstStyle/>
                    <a:p>
                      <a:pPr algn="ctr"/>
                      <a:r>
                        <a:rPr kumimoji="1" lang="en-US" altLang="ja-JP" sz="800" dirty="0">
                          <a:solidFill>
                            <a:schemeClr val="tx1"/>
                          </a:solidFill>
                        </a:rPr>
                        <a:t>13</a:t>
                      </a:r>
                      <a:endParaRPr kumimoji="1" lang="ja-JP" altLang="en-US" sz="800" dirty="0">
                        <a:solidFill>
                          <a:schemeClr val="tx1"/>
                        </a:solidFill>
                      </a:endParaRPr>
                    </a:p>
                  </a:txBody>
                  <a:tcPr marL="80327" marR="80327" marT="40152" marB="40152" anchor="ctr">
                    <a:noFill/>
                  </a:tcPr>
                </a:tc>
                <a:tc>
                  <a:txBody>
                    <a:bodyPr/>
                    <a:lstStyle/>
                    <a:p>
                      <a:pPr algn="ctr"/>
                      <a:r>
                        <a:rPr kumimoji="1" lang="en-US" altLang="ja-JP" sz="800" dirty="0">
                          <a:solidFill>
                            <a:schemeClr val="tx1"/>
                          </a:solidFill>
                        </a:rPr>
                        <a:t>14</a:t>
                      </a:r>
                      <a:endParaRPr kumimoji="1" lang="ja-JP" altLang="en-US" sz="800" dirty="0">
                        <a:solidFill>
                          <a:schemeClr val="tx1"/>
                        </a:solidFill>
                      </a:endParaRPr>
                    </a:p>
                  </a:txBody>
                  <a:tcPr marL="80327" marR="80327" marT="40152" marB="40152" anchor="ctr">
                    <a:noFill/>
                  </a:tcPr>
                </a:tc>
                <a:tc>
                  <a:txBody>
                    <a:bodyPr/>
                    <a:lstStyle/>
                    <a:p>
                      <a:pPr algn="ctr"/>
                      <a:r>
                        <a:rPr kumimoji="1" lang="en-US" altLang="ja-JP" sz="800" dirty="0">
                          <a:solidFill>
                            <a:schemeClr val="tx1"/>
                          </a:solidFill>
                        </a:rPr>
                        <a:t>15</a:t>
                      </a:r>
                      <a:endParaRPr kumimoji="1" lang="ja-JP" altLang="en-US" sz="800" dirty="0">
                        <a:solidFill>
                          <a:schemeClr val="tx1"/>
                        </a:solidFill>
                      </a:endParaRPr>
                    </a:p>
                  </a:txBody>
                  <a:tcPr marL="80327" marR="80327" marT="40152" marB="40152" anchor="ctr">
                    <a:noFill/>
                  </a:tcPr>
                </a:tc>
                <a:tc>
                  <a:txBody>
                    <a:bodyPr/>
                    <a:lstStyle/>
                    <a:p>
                      <a:pPr algn="ctr"/>
                      <a:r>
                        <a:rPr kumimoji="1" lang="en-US" altLang="ja-JP" sz="800" dirty="0">
                          <a:solidFill>
                            <a:schemeClr val="tx1"/>
                          </a:solidFill>
                        </a:rPr>
                        <a:t>16</a:t>
                      </a:r>
                      <a:endParaRPr kumimoji="1" lang="ja-JP" altLang="en-US" sz="800" dirty="0">
                        <a:solidFill>
                          <a:schemeClr val="tx1"/>
                        </a:solidFill>
                      </a:endParaRPr>
                    </a:p>
                  </a:txBody>
                  <a:tcPr marL="80327" marR="80327" marT="40152" marB="40152" anchor="ctr">
                    <a:noFill/>
                  </a:tcPr>
                </a:tc>
                <a:tc>
                  <a:txBody>
                    <a:bodyPr/>
                    <a:lstStyle/>
                    <a:p>
                      <a:pPr algn="ctr"/>
                      <a:r>
                        <a:rPr kumimoji="1" lang="en-US" altLang="ja-JP" sz="800" dirty="0">
                          <a:solidFill>
                            <a:schemeClr val="tx1"/>
                          </a:solidFill>
                        </a:rPr>
                        <a:t>17</a:t>
                      </a:r>
                      <a:endParaRPr kumimoji="1" lang="ja-JP" altLang="en-US" sz="800" dirty="0">
                        <a:solidFill>
                          <a:schemeClr val="tx1"/>
                        </a:solidFill>
                      </a:endParaRPr>
                    </a:p>
                  </a:txBody>
                  <a:tcPr marL="80327" marR="80327" marT="40152" marB="40152" anchor="ctr">
                    <a:noFill/>
                  </a:tcPr>
                </a:tc>
                <a:tc>
                  <a:txBody>
                    <a:bodyPr/>
                    <a:lstStyle/>
                    <a:p>
                      <a:pPr algn="ctr"/>
                      <a:r>
                        <a:rPr kumimoji="1" lang="en-US" altLang="ja-JP" sz="800" dirty="0">
                          <a:solidFill>
                            <a:schemeClr val="tx1"/>
                          </a:solidFill>
                        </a:rPr>
                        <a:t>18</a:t>
                      </a:r>
                      <a:endParaRPr kumimoji="1" lang="ja-JP" altLang="en-US" sz="800" dirty="0">
                        <a:solidFill>
                          <a:schemeClr val="tx1"/>
                        </a:solidFill>
                      </a:endParaRPr>
                    </a:p>
                  </a:txBody>
                  <a:tcPr marL="80327" marR="80327" marT="40152" marB="40152" anchor="ctr">
                    <a:noFill/>
                  </a:tcPr>
                </a:tc>
                <a:tc>
                  <a:txBody>
                    <a:bodyPr/>
                    <a:lstStyle/>
                    <a:p>
                      <a:pPr algn="ctr"/>
                      <a:r>
                        <a:rPr kumimoji="1" lang="en-US" altLang="ja-JP" sz="800" dirty="0">
                          <a:solidFill>
                            <a:schemeClr val="tx1"/>
                          </a:solidFill>
                        </a:rPr>
                        <a:t>19</a:t>
                      </a:r>
                      <a:endParaRPr kumimoji="1" lang="ja-JP" altLang="en-US" sz="800" dirty="0">
                        <a:solidFill>
                          <a:schemeClr val="tx1"/>
                        </a:solidFill>
                      </a:endParaRPr>
                    </a:p>
                  </a:txBody>
                  <a:tcPr marL="80327" marR="80327" marT="40152" marB="40152" anchor="ctr">
                    <a:noFill/>
                  </a:tcPr>
                </a:tc>
                <a:tc>
                  <a:txBody>
                    <a:bodyPr/>
                    <a:lstStyle/>
                    <a:p>
                      <a:pPr algn="ctr"/>
                      <a:r>
                        <a:rPr kumimoji="1" lang="en-US" altLang="ja-JP" sz="800" dirty="0">
                          <a:solidFill>
                            <a:schemeClr val="tx1"/>
                          </a:solidFill>
                        </a:rPr>
                        <a:t>20</a:t>
                      </a:r>
                      <a:endParaRPr kumimoji="1" lang="ja-JP" altLang="en-US" sz="800" dirty="0">
                        <a:solidFill>
                          <a:schemeClr val="tx1"/>
                        </a:solidFill>
                      </a:endParaRPr>
                    </a:p>
                  </a:txBody>
                  <a:tcPr marL="80327" marR="80327" marT="40152" marB="40152" anchor="ctr">
                    <a:noFill/>
                  </a:tcPr>
                </a:tc>
                <a:tc>
                  <a:txBody>
                    <a:bodyPr/>
                    <a:lstStyle/>
                    <a:p>
                      <a:pPr algn="ctr"/>
                      <a:r>
                        <a:rPr kumimoji="1" lang="en-US" altLang="ja-JP" sz="800" dirty="0">
                          <a:solidFill>
                            <a:schemeClr val="tx1"/>
                          </a:solidFill>
                        </a:rPr>
                        <a:t>21</a:t>
                      </a:r>
                      <a:endParaRPr kumimoji="1" lang="ja-JP" altLang="en-US" sz="800" dirty="0">
                        <a:solidFill>
                          <a:schemeClr val="tx1"/>
                        </a:solidFill>
                      </a:endParaRPr>
                    </a:p>
                  </a:txBody>
                  <a:tcPr marL="80327" marR="80327" marT="40152" marB="40152" anchor="ctr">
                    <a:noFill/>
                  </a:tcPr>
                </a:tc>
                <a:tc>
                  <a:txBody>
                    <a:bodyPr/>
                    <a:lstStyle/>
                    <a:p>
                      <a:pPr algn="ctr"/>
                      <a:r>
                        <a:rPr kumimoji="1" lang="en-US" altLang="ja-JP" sz="800" dirty="0">
                          <a:solidFill>
                            <a:schemeClr val="tx1"/>
                          </a:solidFill>
                        </a:rPr>
                        <a:t>22</a:t>
                      </a:r>
                      <a:endParaRPr kumimoji="1" lang="ja-JP" altLang="en-US" sz="800" dirty="0">
                        <a:solidFill>
                          <a:schemeClr val="tx1"/>
                        </a:solidFill>
                      </a:endParaRPr>
                    </a:p>
                  </a:txBody>
                  <a:tcPr marL="80327" marR="80327" marT="40152" marB="40152" anchor="ctr">
                    <a:noFill/>
                  </a:tcPr>
                </a:tc>
                <a:tc>
                  <a:txBody>
                    <a:bodyPr/>
                    <a:lstStyle/>
                    <a:p>
                      <a:pPr algn="ctr"/>
                      <a:r>
                        <a:rPr kumimoji="1" lang="en-US" altLang="ja-JP" sz="800" dirty="0">
                          <a:solidFill>
                            <a:schemeClr val="tx1"/>
                          </a:solidFill>
                        </a:rPr>
                        <a:t>23</a:t>
                      </a:r>
                      <a:endParaRPr kumimoji="1" lang="ja-JP" altLang="en-US" sz="800" dirty="0">
                        <a:solidFill>
                          <a:schemeClr val="tx1"/>
                        </a:solidFill>
                      </a:endParaRPr>
                    </a:p>
                  </a:txBody>
                  <a:tcPr marL="80327" marR="80327" marT="40152" marB="40152" anchor="ctr">
                    <a:noFill/>
                  </a:tcPr>
                </a:tc>
                <a:tc>
                  <a:txBody>
                    <a:bodyPr/>
                    <a:lstStyle/>
                    <a:p>
                      <a:pPr algn="ctr"/>
                      <a:r>
                        <a:rPr kumimoji="1" lang="en-US" altLang="ja-JP" sz="800" dirty="0">
                          <a:solidFill>
                            <a:schemeClr val="tx1"/>
                          </a:solidFill>
                        </a:rPr>
                        <a:t>24</a:t>
                      </a:r>
                      <a:endParaRPr kumimoji="1" lang="ja-JP" altLang="en-US" sz="800" dirty="0">
                        <a:solidFill>
                          <a:schemeClr val="tx1"/>
                        </a:solidFill>
                      </a:endParaRPr>
                    </a:p>
                  </a:txBody>
                  <a:tcPr marL="80327" marR="80327" marT="40152" marB="40152" anchor="ctr">
                    <a:noFill/>
                  </a:tcPr>
                </a:tc>
                <a:tc>
                  <a:txBody>
                    <a:bodyPr/>
                    <a:lstStyle/>
                    <a:p>
                      <a:pPr algn="ctr"/>
                      <a:r>
                        <a:rPr kumimoji="1" lang="en-US" altLang="ja-JP" sz="800" dirty="0">
                          <a:solidFill>
                            <a:schemeClr val="tx1"/>
                          </a:solidFill>
                        </a:rPr>
                        <a:t>25</a:t>
                      </a:r>
                      <a:endParaRPr kumimoji="1" lang="ja-JP" altLang="en-US" sz="800" dirty="0">
                        <a:solidFill>
                          <a:schemeClr val="tx1"/>
                        </a:solidFill>
                      </a:endParaRPr>
                    </a:p>
                  </a:txBody>
                  <a:tcPr marL="80327" marR="80327" marT="40152" marB="40152" anchor="ctr">
                    <a:noFill/>
                  </a:tcPr>
                </a:tc>
                <a:tc>
                  <a:txBody>
                    <a:bodyPr/>
                    <a:lstStyle/>
                    <a:p>
                      <a:pPr algn="ctr"/>
                      <a:r>
                        <a:rPr kumimoji="1" lang="en-US" altLang="ja-JP" sz="800" dirty="0">
                          <a:solidFill>
                            <a:schemeClr val="tx1"/>
                          </a:solidFill>
                        </a:rPr>
                        <a:t>26</a:t>
                      </a:r>
                      <a:endParaRPr kumimoji="1" lang="ja-JP" altLang="en-US" sz="800" dirty="0">
                        <a:solidFill>
                          <a:schemeClr val="tx1"/>
                        </a:solidFill>
                      </a:endParaRPr>
                    </a:p>
                  </a:txBody>
                  <a:tcPr marL="80327" marR="80327" marT="40152" marB="40152" anchor="ctr">
                    <a:noFill/>
                  </a:tcPr>
                </a:tc>
                <a:tc>
                  <a:txBody>
                    <a:bodyPr/>
                    <a:lstStyle/>
                    <a:p>
                      <a:pPr algn="ctr"/>
                      <a:r>
                        <a:rPr kumimoji="1" lang="en-US" altLang="ja-JP" sz="800" dirty="0">
                          <a:solidFill>
                            <a:schemeClr val="tx1"/>
                          </a:solidFill>
                        </a:rPr>
                        <a:t>27</a:t>
                      </a:r>
                      <a:endParaRPr kumimoji="1" lang="ja-JP" altLang="en-US" sz="800" dirty="0">
                        <a:solidFill>
                          <a:schemeClr val="tx1"/>
                        </a:solidFill>
                      </a:endParaRPr>
                    </a:p>
                  </a:txBody>
                  <a:tcPr marL="80327" marR="80327" marT="40152" marB="40152" anchor="ctr">
                    <a:noFill/>
                  </a:tcPr>
                </a:tc>
                <a:tc>
                  <a:txBody>
                    <a:bodyPr/>
                    <a:lstStyle/>
                    <a:p>
                      <a:pPr algn="ctr"/>
                      <a:r>
                        <a:rPr kumimoji="1" lang="en-US" altLang="ja-JP" sz="800" dirty="0">
                          <a:solidFill>
                            <a:schemeClr val="tx1"/>
                          </a:solidFill>
                        </a:rPr>
                        <a:t>28</a:t>
                      </a:r>
                      <a:endParaRPr kumimoji="1" lang="ja-JP" altLang="en-US" sz="800" dirty="0">
                        <a:solidFill>
                          <a:schemeClr val="tx1"/>
                        </a:solidFill>
                      </a:endParaRPr>
                    </a:p>
                  </a:txBody>
                  <a:tcPr marL="80327" marR="80327" marT="40152" marB="40152" anchor="ctr">
                    <a:noFill/>
                  </a:tcPr>
                </a:tc>
                <a:tc>
                  <a:txBody>
                    <a:bodyPr/>
                    <a:lstStyle/>
                    <a:p>
                      <a:pPr algn="ctr"/>
                      <a:r>
                        <a:rPr kumimoji="1" lang="en-US" altLang="ja-JP" sz="800" dirty="0">
                          <a:solidFill>
                            <a:schemeClr val="tx1"/>
                          </a:solidFill>
                        </a:rPr>
                        <a:t>29</a:t>
                      </a:r>
                      <a:endParaRPr kumimoji="1" lang="ja-JP" altLang="en-US" sz="800" dirty="0">
                        <a:solidFill>
                          <a:schemeClr val="tx1"/>
                        </a:solidFill>
                      </a:endParaRPr>
                    </a:p>
                  </a:txBody>
                  <a:tcPr marL="80327" marR="80327" marT="40152" marB="40152" anchor="ctr">
                    <a:noFill/>
                  </a:tcPr>
                </a:tc>
                <a:tc>
                  <a:txBody>
                    <a:bodyPr/>
                    <a:lstStyle/>
                    <a:p>
                      <a:pPr algn="ctr"/>
                      <a:r>
                        <a:rPr kumimoji="1" lang="en-US" altLang="ja-JP" sz="800" dirty="0">
                          <a:solidFill>
                            <a:schemeClr val="tx1"/>
                          </a:solidFill>
                        </a:rPr>
                        <a:t>30</a:t>
                      </a:r>
                      <a:endParaRPr kumimoji="1" lang="ja-JP" altLang="en-US" sz="800" dirty="0">
                        <a:solidFill>
                          <a:schemeClr val="tx1"/>
                        </a:solidFill>
                      </a:endParaRPr>
                    </a:p>
                  </a:txBody>
                  <a:tcPr marL="80327" marR="80327" marT="40152" marB="40152" anchor="ctr">
                    <a:noFill/>
                  </a:tcPr>
                </a:tc>
                <a:extLst>
                  <a:ext uri="{0D108BD9-81ED-4DB2-BD59-A6C34878D82A}">
                    <a16:rowId xmlns:a16="http://schemas.microsoft.com/office/drawing/2014/main" val="10000"/>
                  </a:ext>
                </a:extLst>
              </a:tr>
              <a:tr h="321281">
                <a:tc>
                  <a:txBody>
                    <a:bodyPr/>
                    <a:lstStyle/>
                    <a:p>
                      <a:r>
                        <a:rPr kumimoji="1" lang="ja-JP" altLang="en-US" sz="1600" dirty="0">
                          <a:solidFill>
                            <a:schemeClr val="tx1"/>
                          </a:solidFill>
                        </a:rPr>
                        <a:t>○○　□□</a:t>
                      </a:r>
                    </a:p>
                  </a:txBody>
                  <a:tcPr marL="80327" marR="80327" marT="40152" marB="40152">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ja-JP" altLang="en-US" sz="1100" dirty="0">
                          <a:solidFill>
                            <a:schemeClr val="tx1"/>
                          </a:solidFill>
                        </a:rPr>
                        <a:t>入</a:t>
                      </a: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r>
                        <a:rPr kumimoji="1" lang="ja-JP" altLang="en-US" sz="1100" dirty="0">
                          <a:solidFill>
                            <a:schemeClr val="tx1"/>
                          </a:solidFill>
                        </a:rPr>
                        <a:t>退</a:t>
                      </a: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extLst>
                  <a:ext uri="{0D108BD9-81ED-4DB2-BD59-A6C34878D82A}">
                    <a16:rowId xmlns:a16="http://schemas.microsoft.com/office/drawing/2014/main" val="10001"/>
                  </a:ext>
                </a:extLst>
              </a:tr>
              <a:tr h="321281">
                <a:tc>
                  <a:txBody>
                    <a:bodyPr/>
                    <a:lstStyle/>
                    <a:p>
                      <a:r>
                        <a:rPr kumimoji="1" lang="ja-JP" altLang="en-US" sz="1600" dirty="0">
                          <a:solidFill>
                            <a:schemeClr val="tx1"/>
                          </a:solidFill>
                        </a:rPr>
                        <a:t>△△　</a:t>
                      </a:r>
                      <a:r>
                        <a:rPr kumimoji="1" lang="en-US" altLang="ja-JP" sz="1600" dirty="0">
                          <a:solidFill>
                            <a:schemeClr val="tx1"/>
                          </a:solidFill>
                        </a:rPr>
                        <a:t>※※</a:t>
                      </a:r>
                      <a:endParaRPr kumimoji="1" lang="ja-JP" altLang="en-US" sz="1600" dirty="0">
                        <a:solidFill>
                          <a:schemeClr val="tx1"/>
                        </a:solidFill>
                      </a:endParaRPr>
                    </a:p>
                  </a:txBody>
                  <a:tcPr marL="80327" marR="80327" marT="40152" marB="40152">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ja-JP" altLang="en-US" sz="1100" dirty="0">
                          <a:solidFill>
                            <a:schemeClr val="tx1"/>
                          </a:solidFill>
                        </a:rPr>
                        <a:t>入</a:t>
                      </a: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extLst>
                  <a:ext uri="{0D108BD9-81ED-4DB2-BD59-A6C34878D82A}">
                    <a16:rowId xmlns:a16="http://schemas.microsoft.com/office/drawing/2014/main" val="10002"/>
                  </a:ext>
                </a:extLst>
              </a:tr>
              <a:tr h="325678">
                <a:tc>
                  <a:txBody>
                    <a:bodyPr/>
                    <a:lstStyle/>
                    <a:p>
                      <a:endParaRPr kumimoji="1" lang="ja-JP" altLang="en-US" sz="1600" dirty="0">
                        <a:solidFill>
                          <a:schemeClr val="tx1"/>
                        </a:solidFill>
                      </a:endParaRPr>
                    </a:p>
                  </a:txBody>
                  <a:tcPr marL="80327" marR="80327" marT="40152" marB="40152">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ja-JP" altLang="en-US" sz="1100" dirty="0">
                          <a:solidFill>
                            <a:schemeClr val="tx1"/>
                          </a:solidFill>
                        </a:rPr>
                        <a:t>入</a:t>
                      </a: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r>
                        <a:rPr kumimoji="1" lang="ja-JP" altLang="en-US" sz="1100" dirty="0">
                          <a:solidFill>
                            <a:schemeClr val="tx1"/>
                          </a:solidFill>
                        </a:rPr>
                        <a:t>退</a:t>
                      </a: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extLst>
                  <a:ext uri="{0D108BD9-81ED-4DB2-BD59-A6C34878D82A}">
                    <a16:rowId xmlns:a16="http://schemas.microsoft.com/office/drawing/2014/main" val="10003"/>
                  </a:ext>
                </a:extLst>
              </a:tr>
              <a:tr h="325678">
                <a:tc>
                  <a:txBody>
                    <a:bodyPr/>
                    <a:lstStyle/>
                    <a:p>
                      <a:endParaRPr kumimoji="1" lang="ja-JP" altLang="en-US" sz="1600">
                        <a:solidFill>
                          <a:schemeClr val="tx1"/>
                        </a:solidFill>
                      </a:endParaRPr>
                    </a:p>
                  </a:txBody>
                  <a:tcPr marL="80327" marR="80327" marT="40152" marB="40152">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ja-JP" altLang="en-US" sz="1100" dirty="0">
                          <a:solidFill>
                            <a:schemeClr val="tx1"/>
                          </a:solidFill>
                        </a:rPr>
                        <a:t>入</a:t>
                      </a: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extLst>
                  <a:ext uri="{0D108BD9-81ED-4DB2-BD59-A6C34878D82A}">
                    <a16:rowId xmlns:a16="http://schemas.microsoft.com/office/drawing/2014/main" val="10004"/>
                  </a:ext>
                </a:extLst>
              </a:tr>
              <a:tr h="325678">
                <a:tc>
                  <a:txBody>
                    <a:bodyPr/>
                    <a:lstStyle/>
                    <a:p>
                      <a:endParaRPr kumimoji="1" lang="ja-JP" altLang="en-US" sz="1600">
                        <a:solidFill>
                          <a:schemeClr val="tx1"/>
                        </a:solidFill>
                      </a:endParaRPr>
                    </a:p>
                  </a:txBody>
                  <a:tcPr marL="80327" marR="80327" marT="40152" marB="40152">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ja-JP" altLang="en-US" sz="1100" dirty="0">
                          <a:solidFill>
                            <a:schemeClr val="tx1"/>
                          </a:solidFill>
                        </a:rPr>
                        <a:t>入</a:t>
                      </a: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extLst>
                  <a:ext uri="{0D108BD9-81ED-4DB2-BD59-A6C34878D82A}">
                    <a16:rowId xmlns:a16="http://schemas.microsoft.com/office/drawing/2014/main" val="10005"/>
                  </a:ext>
                </a:extLst>
              </a:tr>
              <a:tr h="325678">
                <a:tc>
                  <a:txBody>
                    <a:bodyPr/>
                    <a:lstStyle/>
                    <a:p>
                      <a:endParaRPr kumimoji="1" lang="ja-JP" altLang="en-US" sz="1600">
                        <a:solidFill>
                          <a:schemeClr val="tx1"/>
                        </a:solidFill>
                      </a:endParaRPr>
                    </a:p>
                  </a:txBody>
                  <a:tcPr marL="80327" marR="80327" marT="40152" marB="40152">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ja-JP" altLang="en-US" sz="1100" dirty="0">
                          <a:solidFill>
                            <a:schemeClr val="tx1"/>
                          </a:solidFill>
                        </a:rPr>
                        <a:t>入</a:t>
                      </a: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r>
                        <a:rPr kumimoji="1" lang="ja-JP" altLang="en-US" sz="1100" dirty="0">
                          <a:solidFill>
                            <a:schemeClr val="tx1"/>
                          </a:solidFill>
                        </a:rPr>
                        <a:t>退</a:t>
                      </a: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extLst>
                  <a:ext uri="{0D108BD9-81ED-4DB2-BD59-A6C34878D82A}">
                    <a16:rowId xmlns:a16="http://schemas.microsoft.com/office/drawing/2014/main" val="10006"/>
                  </a:ext>
                </a:extLst>
              </a:tr>
              <a:tr h="325678">
                <a:tc>
                  <a:txBody>
                    <a:bodyPr/>
                    <a:lstStyle/>
                    <a:p>
                      <a:endParaRPr kumimoji="1" lang="ja-JP" altLang="en-US" sz="1600">
                        <a:solidFill>
                          <a:schemeClr val="tx1"/>
                        </a:solidFill>
                      </a:endParaRPr>
                    </a:p>
                  </a:txBody>
                  <a:tcPr marL="80327" marR="80327" marT="40152" marB="40152">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ja-JP" altLang="en-US" sz="1100" dirty="0">
                          <a:solidFill>
                            <a:schemeClr val="tx1"/>
                          </a:solidFill>
                        </a:rPr>
                        <a:t>入</a:t>
                      </a: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r>
                        <a:rPr kumimoji="1" lang="ja-JP" altLang="en-US" sz="1100" dirty="0">
                          <a:solidFill>
                            <a:schemeClr val="tx1"/>
                          </a:solidFill>
                        </a:rPr>
                        <a:t>退</a:t>
                      </a: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extLst>
                  <a:ext uri="{0D108BD9-81ED-4DB2-BD59-A6C34878D82A}">
                    <a16:rowId xmlns:a16="http://schemas.microsoft.com/office/drawing/2014/main" val="10007"/>
                  </a:ext>
                </a:extLst>
              </a:tr>
              <a:tr h="321281">
                <a:tc>
                  <a:txBody>
                    <a:bodyPr/>
                    <a:lstStyle/>
                    <a:p>
                      <a:endParaRPr kumimoji="1" lang="ja-JP" altLang="en-US" sz="1600" dirty="0">
                        <a:solidFill>
                          <a:schemeClr val="tx1"/>
                        </a:solidFill>
                      </a:endParaRPr>
                    </a:p>
                  </a:txBody>
                  <a:tcPr marL="80327" marR="80327" marT="40152" marB="40152">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ja-JP" altLang="en-US" sz="1100" dirty="0">
                          <a:solidFill>
                            <a:schemeClr val="tx1"/>
                          </a:solidFill>
                        </a:rPr>
                        <a:t>入</a:t>
                      </a: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r>
                        <a:rPr kumimoji="1" lang="ja-JP" altLang="en-US" sz="1100" dirty="0">
                          <a:solidFill>
                            <a:schemeClr val="tx1"/>
                          </a:solidFill>
                        </a:rPr>
                        <a:t>退</a:t>
                      </a: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extLst>
                  <a:ext uri="{0D108BD9-81ED-4DB2-BD59-A6C34878D82A}">
                    <a16:rowId xmlns:a16="http://schemas.microsoft.com/office/drawing/2014/main" val="10008"/>
                  </a:ext>
                </a:extLst>
              </a:tr>
              <a:tr h="325678">
                <a:tc>
                  <a:txBody>
                    <a:bodyPr/>
                    <a:lstStyle/>
                    <a:p>
                      <a:endParaRPr kumimoji="1" lang="ja-JP" altLang="en-US" sz="1600">
                        <a:solidFill>
                          <a:schemeClr val="tx1"/>
                        </a:solidFill>
                      </a:endParaRPr>
                    </a:p>
                  </a:txBody>
                  <a:tcPr marL="80327" marR="80327" marT="40152" marB="40152">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ja-JP" altLang="en-US" sz="1100" dirty="0">
                          <a:solidFill>
                            <a:schemeClr val="tx1"/>
                          </a:solidFill>
                        </a:rPr>
                        <a:t>入</a:t>
                      </a: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extLst>
                  <a:ext uri="{0D108BD9-81ED-4DB2-BD59-A6C34878D82A}">
                    <a16:rowId xmlns:a16="http://schemas.microsoft.com/office/drawing/2014/main" val="10009"/>
                  </a:ext>
                </a:extLst>
              </a:tr>
              <a:tr h="325678">
                <a:tc>
                  <a:txBody>
                    <a:bodyPr/>
                    <a:lstStyle/>
                    <a:p>
                      <a:endParaRPr kumimoji="1" lang="ja-JP" altLang="en-US" sz="1600">
                        <a:solidFill>
                          <a:schemeClr val="tx1"/>
                        </a:solidFill>
                      </a:endParaRPr>
                    </a:p>
                  </a:txBody>
                  <a:tcPr marL="80327" marR="80327" marT="40152" marB="40152">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ja-JP" altLang="en-US" sz="1100" dirty="0">
                          <a:solidFill>
                            <a:schemeClr val="tx1"/>
                          </a:solidFill>
                        </a:rPr>
                        <a:t>入</a:t>
                      </a: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extLst>
                  <a:ext uri="{0D108BD9-81ED-4DB2-BD59-A6C34878D82A}">
                    <a16:rowId xmlns:a16="http://schemas.microsoft.com/office/drawing/2014/main" val="10010"/>
                  </a:ext>
                </a:extLst>
              </a:tr>
              <a:tr h="325678">
                <a:tc>
                  <a:txBody>
                    <a:bodyPr/>
                    <a:lstStyle/>
                    <a:p>
                      <a:endParaRPr kumimoji="1" lang="ja-JP" altLang="en-US" sz="1600">
                        <a:solidFill>
                          <a:schemeClr val="tx1"/>
                        </a:solidFill>
                      </a:endParaRPr>
                    </a:p>
                  </a:txBody>
                  <a:tcPr marL="80327" marR="80327" marT="40152" marB="40152">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ja-JP" altLang="en-US" sz="1100" dirty="0">
                          <a:solidFill>
                            <a:schemeClr val="tx1"/>
                          </a:solidFill>
                        </a:rPr>
                        <a:t>入</a:t>
                      </a: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extLst>
                  <a:ext uri="{0D108BD9-81ED-4DB2-BD59-A6C34878D82A}">
                    <a16:rowId xmlns:a16="http://schemas.microsoft.com/office/drawing/2014/main" val="10011"/>
                  </a:ext>
                </a:extLst>
              </a:tr>
              <a:tr h="325678">
                <a:tc>
                  <a:txBody>
                    <a:bodyPr/>
                    <a:lstStyle/>
                    <a:p>
                      <a:endParaRPr kumimoji="1" lang="ja-JP" altLang="en-US" sz="1600">
                        <a:solidFill>
                          <a:schemeClr val="tx1"/>
                        </a:solidFill>
                      </a:endParaRPr>
                    </a:p>
                  </a:txBody>
                  <a:tcPr marL="80327" marR="80327" marT="40152" marB="40152">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ja-JP" altLang="en-US" sz="1100" dirty="0">
                          <a:solidFill>
                            <a:schemeClr val="tx1"/>
                          </a:solidFill>
                        </a:rPr>
                        <a:t>入</a:t>
                      </a: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extLst>
                  <a:ext uri="{0D108BD9-81ED-4DB2-BD59-A6C34878D82A}">
                    <a16:rowId xmlns:a16="http://schemas.microsoft.com/office/drawing/2014/main" val="10012"/>
                  </a:ext>
                </a:extLst>
              </a:tr>
              <a:tr h="325678">
                <a:tc>
                  <a:txBody>
                    <a:bodyPr/>
                    <a:lstStyle/>
                    <a:p>
                      <a:endParaRPr kumimoji="1" lang="ja-JP" altLang="en-US" sz="1600">
                        <a:solidFill>
                          <a:schemeClr val="tx1"/>
                        </a:solidFill>
                      </a:endParaRPr>
                    </a:p>
                  </a:txBody>
                  <a:tcPr marL="80327" marR="80327" marT="40152" marB="40152">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ja-JP" altLang="en-US" sz="1100" dirty="0">
                          <a:solidFill>
                            <a:schemeClr val="tx1"/>
                          </a:solidFill>
                        </a:rPr>
                        <a:t>入</a:t>
                      </a: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r>
                        <a:rPr kumimoji="1" lang="ja-JP" altLang="en-US" sz="1100" dirty="0">
                          <a:solidFill>
                            <a:schemeClr val="tx1"/>
                          </a:solidFill>
                        </a:rPr>
                        <a:t>入</a:t>
                      </a: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extLst>
                  <a:ext uri="{0D108BD9-81ED-4DB2-BD59-A6C34878D82A}">
                    <a16:rowId xmlns:a16="http://schemas.microsoft.com/office/drawing/2014/main" val="10013"/>
                  </a:ext>
                </a:extLst>
              </a:tr>
              <a:tr h="325678">
                <a:tc>
                  <a:txBody>
                    <a:bodyPr/>
                    <a:lstStyle/>
                    <a:p>
                      <a:endParaRPr kumimoji="1" lang="ja-JP" altLang="en-US" sz="1600">
                        <a:solidFill>
                          <a:schemeClr val="tx1"/>
                        </a:solidFill>
                      </a:endParaRPr>
                    </a:p>
                  </a:txBody>
                  <a:tcPr marL="80327" marR="80327" marT="40152" marB="40152">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ja-JP" altLang="en-US" sz="1100" dirty="0">
                          <a:solidFill>
                            <a:schemeClr val="tx1"/>
                          </a:solidFill>
                        </a:rPr>
                        <a:t>入</a:t>
                      </a: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extLst>
                  <a:ext uri="{0D108BD9-81ED-4DB2-BD59-A6C34878D82A}">
                    <a16:rowId xmlns:a16="http://schemas.microsoft.com/office/drawing/2014/main" val="10014"/>
                  </a:ext>
                </a:extLst>
              </a:tr>
              <a:tr h="325678">
                <a:tc>
                  <a:txBody>
                    <a:bodyPr/>
                    <a:lstStyle/>
                    <a:p>
                      <a:pPr algn="ctr"/>
                      <a:r>
                        <a:rPr kumimoji="1" lang="ja-JP" altLang="en-US" sz="1600" b="1" dirty="0">
                          <a:solidFill>
                            <a:schemeClr val="tx1"/>
                          </a:solidFill>
                        </a:rPr>
                        <a:t>計</a:t>
                      </a:r>
                    </a:p>
                  </a:txBody>
                  <a:tcPr marL="80327" marR="80327" marT="40152" marB="40152">
                    <a:noFill/>
                  </a:tcPr>
                </a:tc>
                <a:tc>
                  <a:txBody>
                    <a:bodyPr/>
                    <a:lstStyle/>
                    <a:p>
                      <a:pPr algn="ctr"/>
                      <a:r>
                        <a:rPr kumimoji="1" lang="en-US" altLang="ja-JP" sz="1400" b="1" dirty="0">
                          <a:solidFill>
                            <a:schemeClr val="tx1"/>
                          </a:solidFill>
                        </a:rPr>
                        <a:t>0</a:t>
                      </a:r>
                      <a:endParaRPr kumimoji="1" lang="ja-JP" altLang="en-US" sz="1400" b="1" dirty="0">
                        <a:solidFill>
                          <a:schemeClr val="tx1"/>
                        </a:solidFill>
                      </a:endParaRPr>
                    </a:p>
                  </a:txBody>
                  <a:tcPr marL="91442" marR="91442" marT="45708" marB="45708" anchor="ctr">
                    <a:noFill/>
                  </a:tcPr>
                </a:tc>
                <a:tc>
                  <a:txBody>
                    <a:bodyPr/>
                    <a:lstStyle/>
                    <a:p>
                      <a:pPr algn="ctr"/>
                      <a:r>
                        <a:rPr kumimoji="1" lang="en-US" altLang="ja-JP" sz="1400" b="1" dirty="0">
                          <a:solidFill>
                            <a:schemeClr val="tx1"/>
                          </a:solidFill>
                        </a:rPr>
                        <a:t>1</a:t>
                      </a:r>
                      <a:endParaRPr kumimoji="1" lang="ja-JP" altLang="en-US" sz="1400" b="1" dirty="0">
                        <a:solidFill>
                          <a:schemeClr val="tx1"/>
                        </a:solidFill>
                      </a:endParaRPr>
                    </a:p>
                  </a:txBody>
                  <a:tcPr marL="91442" marR="91442" marT="45708" marB="45708" anchor="ctr">
                    <a:noFill/>
                  </a:tcPr>
                </a:tc>
                <a:tc>
                  <a:txBody>
                    <a:bodyPr/>
                    <a:lstStyle/>
                    <a:p>
                      <a:pPr algn="ctr"/>
                      <a:r>
                        <a:rPr kumimoji="1" lang="en-US" altLang="ja-JP" sz="1400" b="1" dirty="0">
                          <a:solidFill>
                            <a:schemeClr val="tx1"/>
                          </a:solidFill>
                        </a:rPr>
                        <a:t>3</a:t>
                      </a:r>
                      <a:endParaRPr kumimoji="1" lang="ja-JP" altLang="en-US" sz="1400" b="1" dirty="0">
                        <a:solidFill>
                          <a:schemeClr val="tx1"/>
                        </a:solidFill>
                      </a:endParaRPr>
                    </a:p>
                  </a:txBody>
                  <a:tcPr marL="91442" marR="91442" marT="45708" marB="45708" anchor="ctr">
                    <a:noFill/>
                  </a:tcPr>
                </a:tc>
                <a:tc>
                  <a:txBody>
                    <a:bodyPr/>
                    <a:lstStyle/>
                    <a:p>
                      <a:pPr algn="ctr"/>
                      <a:r>
                        <a:rPr kumimoji="1" lang="en-US" altLang="ja-JP" sz="1400" b="1" dirty="0">
                          <a:solidFill>
                            <a:schemeClr val="tx1"/>
                          </a:solidFill>
                        </a:rPr>
                        <a:t>3</a:t>
                      </a:r>
                      <a:endParaRPr kumimoji="1" lang="ja-JP" altLang="en-US" sz="1400" b="1" dirty="0">
                        <a:solidFill>
                          <a:schemeClr val="tx1"/>
                        </a:solidFill>
                      </a:endParaRPr>
                    </a:p>
                  </a:txBody>
                  <a:tcPr marL="91442" marR="91442" marT="45708" marB="45708" anchor="ctr">
                    <a:noFill/>
                  </a:tcPr>
                </a:tc>
                <a:tc>
                  <a:txBody>
                    <a:bodyPr/>
                    <a:lstStyle/>
                    <a:p>
                      <a:pPr algn="ctr"/>
                      <a:r>
                        <a:rPr kumimoji="1" lang="en-US" altLang="ja-JP" sz="1400" b="1" dirty="0">
                          <a:solidFill>
                            <a:schemeClr val="tx1"/>
                          </a:solidFill>
                        </a:rPr>
                        <a:t>5</a:t>
                      </a:r>
                      <a:endParaRPr kumimoji="1" lang="ja-JP" altLang="en-US" sz="1400" b="1" dirty="0">
                        <a:solidFill>
                          <a:schemeClr val="tx1"/>
                        </a:solidFill>
                      </a:endParaRPr>
                    </a:p>
                  </a:txBody>
                  <a:tcPr marL="91442" marR="91442" marT="45708" marB="45708" anchor="ctr">
                    <a:noFill/>
                  </a:tcPr>
                </a:tc>
                <a:tc>
                  <a:txBody>
                    <a:bodyPr/>
                    <a:lstStyle/>
                    <a:p>
                      <a:pPr algn="ctr"/>
                      <a:r>
                        <a:rPr kumimoji="1" lang="en-US" altLang="ja-JP" sz="1400" b="1" dirty="0">
                          <a:solidFill>
                            <a:schemeClr val="tx1"/>
                          </a:solidFill>
                        </a:rPr>
                        <a:t>4</a:t>
                      </a:r>
                      <a:endParaRPr kumimoji="1" lang="ja-JP" altLang="en-US" sz="1400" b="1" dirty="0">
                        <a:solidFill>
                          <a:schemeClr val="tx1"/>
                        </a:solidFill>
                      </a:endParaRPr>
                    </a:p>
                  </a:txBody>
                  <a:tcPr marL="91442" marR="91442" marT="45708" marB="45708" anchor="ctr">
                    <a:noFill/>
                  </a:tcPr>
                </a:tc>
                <a:tc>
                  <a:txBody>
                    <a:bodyPr/>
                    <a:lstStyle/>
                    <a:p>
                      <a:pPr algn="ctr"/>
                      <a:r>
                        <a:rPr kumimoji="1" lang="en-US" altLang="ja-JP" sz="1400" b="1" dirty="0">
                          <a:solidFill>
                            <a:schemeClr val="tx1"/>
                          </a:solidFill>
                        </a:rPr>
                        <a:t>4</a:t>
                      </a:r>
                      <a:endParaRPr kumimoji="1" lang="ja-JP" altLang="en-US" sz="1400" b="1" dirty="0">
                        <a:solidFill>
                          <a:schemeClr val="tx1"/>
                        </a:solidFill>
                      </a:endParaRPr>
                    </a:p>
                  </a:txBody>
                  <a:tcPr marL="91442" marR="91442" marT="45708" marB="45708" anchor="ctr">
                    <a:noFill/>
                  </a:tcPr>
                </a:tc>
                <a:tc>
                  <a:txBody>
                    <a:bodyPr/>
                    <a:lstStyle/>
                    <a:p>
                      <a:pPr algn="ctr"/>
                      <a:r>
                        <a:rPr kumimoji="1" lang="en-US" altLang="ja-JP" sz="1400" b="1" dirty="0">
                          <a:solidFill>
                            <a:schemeClr val="tx1"/>
                          </a:solidFill>
                        </a:rPr>
                        <a:t>5</a:t>
                      </a:r>
                      <a:endParaRPr kumimoji="1" lang="ja-JP" altLang="en-US" sz="1400" b="1" dirty="0">
                        <a:solidFill>
                          <a:schemeClr val="tx1"/>
                        </a:solidFill>
                      </a:endParaRPr>
                    </a:p>
                  </a:txBody>
                  <a:tcPr marL="91442" marR="91442" marT="45708" marB="45708" anchor="ctr">
                    <a:noFill/>
                  </a:tcPr>
                </a:tc>
                <a:tc>
                  <a:txBody>
                    <a:bodyPr/>
                    <a:lstStyle/>
                    <a:p>
                      <a:pPr algn="ctr"/>
                      <a:r>
                        <a:rPr kumimoji="1" lang="en-US" altLang="ja-JP" sz="1400" b="1" dirty="0">
                          <a:solidFill>
                            <a:schemeClr val="tx1"/>
                          </a:solidFill>
                        </a:rPr>
                        <a:t>6</a:t>
                      </a:r>
                      <a:endParaRPr kumimoji="1" lang="ja-JP" altLang="en-US" sz="1400" b="1" dirty="0">
                        <a:solidFill>
                          <a:schemeClr val="tx1"/>
                        </a:solidFill>
                      </a:endParaRPr>
                    </a:p>
                  </a:txBody>
                  <a:tcPr marL="91442" marR="91442" marT="45708" marB="45708" anchor="ctr">
                    <a:noFill/>
                  </a:tcPr>
                </a:tc>
                <a:tc>
                  <a:txBody>
                    <a:bodyPr/>
                    <a:lstStyle/>
                    <a:p>
                      <a:pPr algn="ctr"/>
                      <a:r>
                        <a:rPr kumimoji="1" lang="en-US" altLang="ja-JP" sz="1400" b="1" dirty="0">
                          <a:solidFill>
                            <a:schemeClr val="tx1"/>
                          </a:solidFill>
                        </a:rPr>
                        <a:t>5</a:t>
                      </a:r>
                      <a:endParaRPr kumimoji="1" lang="ja-JP" altLang="en-US" sz="1400" b="1" dirty="0">
                        <a:solidFill>
                          <a:schemeClr val="tx1"/>
                        </a:solidFill>
                      </a:endParaRPr>
                    </a:p>
                  </a:txBody>
                  <a:tcPr marL="91442" marR="91442" marT="45708" marB="45708" anchor="ctr">
                    <a:noFill/>
                  </a:tcPr>
                </a:tc>
                <a:tc>
                  <a:txBody>
                    <a:bodyPr/>
                    <a:lstStyle/>
                    <a:p>
                      <a:pPr algn="ctr"/>
                      <a:r>
                        <a:rPr kumimoji="1" lang="en-US" altLang="ja-JP" sz="1400" b="1" dirty="0">
                          <a:solidFill>
                            <a:schemeClr val="tx1"/>
                          </a:solidFill>
                        </a:rPr>
                        <a:t>5</a:t>
                      </a:r>
                      <a:endParaRPr kumimoji="1" lang="ja-JP" altLang="en-US" sz="1400" b="1" dirty="0">
                        <a:solidFill>
                          <a:schemeClr val="tx1"/>
                        </a:solidFill>
                      </a:endParaRPr>
                    </a:p>
                  </a:txBody>
                  <a:tcPr marL="91442" marR="91442" marT="45708" marB="45708" anchor="ctr">
                    <a:noFill/>
                  </a:tcPr>
                </a:tc>
                <a:tc>
                  <a:txBody>
                    <a:bodyPr/>
                    <a:lstStyle/>
                    <a:p>
                      <a:pPr algn="ctr"/>
                      <a:r>
                        <a:rPr kumimoji="1" lang="en-US" altLang="ja-JP" sz="1400" b="1" dirty="0">
                          <a:solidFill>
                            <a:schemeClr val="tx1"/>
                          </a:solidFill>
                        </a:rPr>
                        <a:t>3</a:t>
                      </a:r>
                      <a:endParaRPr kumimoji="1" lang="ja-JP" altLang="en-US" sz="1400" b="1" dirty="0">
                        <a:solidFill>
                          <a:schemeClr val="tx1"/>
                        </a:solidFill>
                      </a:endParaRPr>
                    </a:p>
                  </a:txBody>
                  <a:tcPr marL="91442" marR="91442" marT="45708" marB="45708" anchor="ctr">
                    <a:noFill/>
                  </a:tcPr>
                </a:tc>
                <a:tc>
                  <a:txBody>
                    <a:bodyPr/>
                    <a:lstStyle/>
                    <a:p>
                      <a:pPr algn="ctr"/>
                      <a:r>
                        <a:rPr kumimoji="1" lang="en-US" altLang="ja-JP" sz="1400" b="1" dirty="0">
                          <a:solidFill>
                            <a:schemeClr val="tx1"/>
                          </a:solidFill>
                        </a:rPr>
                        <a:t>3</a:t>
                      </a:r>
                      <a:endParaRPr kumimoji="1" lang="ja-JP" altLang="en-US" sz="1400" b="1" dirty="0">
                        <a:solidFill>
                          <a:schemeClr val="tx1"/>
                        </a:solidFill>
                      </a:endParaRPr>
                    </a:p>
                  </a:txBody>
                  <a:tcPr marL="91442" marR="91442" marT="45708" marB="45708" anchor="ctr">
                    <a:noFill/>
                  </a:tcPr>
                </a:tc>
                <a:tc>
                  <a:txBody>
                    <a:bodyPr/>
                    <a:lstStyle/>
                    <a:p>
                      <a:pPr algn="ctr"/>
                      <a:r>
                        <a:rPr kumimoji="1" lang="en-US" altLang="ja-JP" sz="1400" b="1" dirty="0">
                          <a:solidFill>
                            <a:schemeClr val="tx1"/>
                          </a:solidFill>
                        </a:rPr>
                        <a:t>2</a:t>
                      </a:r>
                      <a:endParaRPr kumimoji="1" lang="ja-JP" altLang="en-US" sz="1400" b="1" dirty="0">
                        <a:solidFill>
                          <a:schemeClr val="tx1"/>
                        </a:solidFill>
                      </a:endParaRPr>
                    </a:p>
                  </a:txBody>
                  <a:tcPr marL="91442" marR="91442" marT="45708" marB="45708" anchor="ctr">
                    <a:noFill/>
                  </a:tcPr>
                </a:tc>
                <a:tc>
                  <a:txBody>
                    <a:bodyPr/>
                    <a:lstStyle/>
                    <a:p>
                      <a:pPr algn="ctr"/>
                      <a:r>
                        <a:rPr kumimoji="1" lang="en-US" altLang="ja-JP" sz="1400" b="1" dirty="0">
                          <a:solidFill>
                            <a:schemeClr val="tx1"/>
                          </a:solidFill>
                        </a:rPr>
                        <a:t>3</a:t>
                      </a:r>
                      <a:endParaRPr kumimoji="1" lang="ja-JP" altLang="en-US" sz="1400" b="1" dirty="0">
                        <a:solidFill>
                          <a:schemeClr val="tx1"/>
                        </a:solidFill>
                      </a:endParaRPr>
                    </a:p>
                  </a:txBody>
                  <a:tcPr marL="91442" marR="91442" marT="45708" marB="45708" anchor="ctr">
                    <a:noFill/>
                  </a:tcPr>
                </a:tc>
                <a:tc>
                  <a:txBody>
                    <a:bodyPr/>
                    <a:lstStyle/>
                    <a:p>
                      <a:pPr algn="ctr"/>
                      <a:r>
                        <a:rPr kumimoji="1" lang="en-US" altLang="ja-JP" sz="1400" b="1" dirty="0">
                          <a:solidFill>
                            <a:schemeClr val="tx1"/>
                          </a:solidFill>
                        </a:rPr>
                        <a:t>3</a:t>
                      </a:r>
                      <a:endParaRPr kumimoji="1" lang="ja-JP" altLang="en-US" sz="1400" b="1" dirty="0">
                        <a:solidFill>
                          <a:schemeClr val="tx1"/>
                        </a:solidFill>
                      </a:endParaRPr>
                    </a:p>
                  </a:txBody>
                  <a:tcPr marL="91442" marR="91442" marT="45708" marB="45708" anchor="ctr">
                    <a:noFill/>
                  </a:tcPr>
                </a:tc>
                <a:tc>
                  <a:txBody>
                    <a:bodyPr/>
                    <a:lstStyle/>
                    <a:p>
                      <a:pPr algn="ctr"/>
                      <a:r>
                        <a:rPr kumimoji="1" lang="en-US" altLang="ja-JP" sz="1400" b="1" dirty="0">
                          <a:solidFill>
                            <a:schemeClr val="tx1"/>
                          </a:solidFill>
                        </a:rPr>
                        <a:t>3</a:t>
                      </a:r>
                      <a:endParaRPr kumimoji="1" lang="ja-JP" altLang="en-US" sz="1400" b="1" dirty="0">
                        <a:solidFill>
                          <a:schemeClr val="tx1"/>
                        </a:solidFill>
                      </a:endParaRPr>
                    </a:p>
                  </a:txBody>
                  <a:tcPr marL="91442" marR="91442" marT="45708" marB="45708" anchor="ctr">
                    <a:noFill/>
                  </a:tcPr>
                </a:tc>
                <a:tc>
                  <a:txBody>
                    <a:bodyPr/>
                    <a:lstStyle/>
                    <a:p>
                      <a:pPr algn="ctr"/>
                      <a:r>
                        <a:rPr kumimoji="1" lang="en-US" altLang="ja-JP" sz="1400" b="1" dirty="0">
                          <a:solidFill>
                            <a:schemeClr val="tx1"/>
                          </a:solidFill>
                        </a:rPr>
                        <a:t>3</a:t>
                      </a:r>
                      <a:endParaRPr kumimoji="1" lang="ja-JP" altLang="en-US" sz="1400" b="1" dirty="0">
                        <a:solidFill>
                          <a:schemeClr val="tx1"/>
                        </a:solidFill>
                      </a:endParaRPr>
                    </a:p>
                  </a:txBody>
                  <a:tcPr marL="91442" marR="91442" marT="45708" marB="45708" anchor="ctr">
                    <a:noFill/>
                  </a:tcPr>
                </a:tc>
                <a:tc>
                  <a:txBody>
                    <a:bodyPr/>
                    <a:lstStyle/>
                    <a:p>
                      <a:pPr algn="ctr"/>
                      <a:r>
                        <a:rPr kumimoji="1" lang="en-US" altLang="ja-JP" sz="1400" b="1" dirty="0">
                          <a:solidFill>
                            <a:schemeClr val="tx1"/>
                          </a:solidFill>
                        </a:rPr>
                        <a:t>3</a:t>
                      </a:r>
                      <a:endParaRPr kumimoji="1" lang="ja-JP" altLang="en-US" sz="1400" b="1" dirty="0">
                        <a:solidFill>
                          <a:schemeClr val="tx1"/>
                        </a:solidFill>
                      </a:endParaRPr>
                    </a:p>
                  </a:txBody>
                  <a:tcPr marL="91442" marR="91442" marT="45708" marB="45708" anchor="ctr">
                    <a:noFill/>
                  </a:tcPr>
                </a:tc>
                <a:tc>
                  <a:txBody>
                    <a:bodyPr/>
                    <a:lstStyle/>
                    <a:p>
                      <a:pPr algn="ctr"/>
                      <a:r>
                        <a:rPr kumimoji="1" lang="en-US" altLang="ja-JP" sz="1400" b="1" dirty="0">
                          <a:solidFill>
                            <a:schemeClr val="tx1"/>
                          </a:solidFill>
                        </a:rPr>
                        <a:t>4</a:t>
                      </a:r>
                      <a:endParaRPr kumimoji="1" lang="ja-JP" altLang="en-US" sz="1400" b="1" dirty="0">
                        <a:solidFill>
                          <a:schemeClr val="tx1"/>
                        </a:solidFill>
                      </a:endParaRPr>
                    </a:p>
                  </a:txBody>
                  <a:tcPr marL="91442" marR="91442" marT="45708" marB="45708" anchor="ctr">
                    <a:noFill/>
                  </a:tcPr>
                </a:tc>
                <a:tc>
                  <a:txBody>
                    <a:bodyPr/>
                    <a:lstStyle/>
                    <a:p>
                      <a:pPr algn="ctr"/>
                      <a:r>
                        <a:rPr kumimoji="1" lang="en-US" altLang="ja-JP" sz="1400" b="1" dirty="0">
                          <a:solidFill>
                            <a:schemeClr val="tx1"/>
                          </a:solidFill>
                        </a:rPr>
                        <a:t>4</a:t>
                      </a:r>
                      <a:endParaRPr kumimoji="1" lang="ja-JP" altLang="en-US" sz="1400" b="1" dirty="0">
                        <a:solidFill>
                          <a:schemeClr val="tx1"/>
                        </a:solidFill>
                      </a:endParaRPr>
                    </a:p>
                  </a:txBody>
                  <a:tcPr marL="91442" marR="91442" marT="45708" marB="45708" anchor="ctr">
                    <a:noFill/>
                  </a:tcPr>
                </a:tc>
                <a:tc>
                  <a:txBody>
                    <a:bodyPr/>
                    <a:lstStyle/>
                    <a:p>
                      <a:pPr algn="ctr"/>
                      <a:r>
                        <a:rPr kumimoji="1" lang="en-US" altLang="ja-JP" sz="1400" b="1" dirty="0">
                          <a:solidFill>
                            <a:schemeClr val="tx1"/>
                          </a:solidFill>
                        </a:rPr>
                        <a:t>4</a:t>
                      </a:r>
                      <a:endParaRPr kumimoji="1" lang="ja-JP" altLang="en-US" sz="1400" b="1" dirty="0">
                        <a:solidFill>
                          <a:schemeClr val="tx1"/>
                        </a:solidFill>
                      </a:endParaRPr>
                    </a:p>
                  </a:txBody>
                  <a:tcPr marL="91442" marR="91442" marT="45708" marB="45708" anchor="ctr">
                    <a:noFill/>
                  </a:tcPr>
                </a:tc>
                <a:tc>
                  <a:txBody>
                    <a:bodyPr/>
                    <a:lstStyle/>
                    <a:p>
                      <a:pPr algn="ctr"/>
                      <a:r>
                        <a:rPr kumimoji="1" lang="en-US" altLang="ja-JP" sz="1400" b="1" dirty="0">
                          <a:solidFill>
                            <a:schemeClr val="tx1"/>
                          </a:solidFill>
                        </a:rPr>
                        <a:t>4</a:t>
                      </a:r>
                      <a:endParaRPr kumimoji="1" lang="ja-JP" altLang="en-US" sz="1400" b="1" dirty="0">
                        <a:solidFill>
                          <a:schemeClr val="tx1"/>
                        </a:solidFill>
                      </a:endParaRPr>
                    </a:p>
                  </a:txBody>
                  <a:tcPr marL="91442" marR="91442" marT="45708" marB="45708" anchor="ctr">
                    <a:noFill/>
                  </a:tcPr>
                </a:tc>
                <a:tc>
                  <a:txBody>
                    <a:bodyPr/>
                    <a:lstStyle/>
                    <a:p>
                      <a:pPr algn="ctr"/>
                      <a:r>
                        <a:rPr kumimoji="1" lang="en-US" altLang="ja-JP" sz="1400" b="1" dirty="0">
                          <a:solidFill>
                            <a:schemeClr val="tx1"/>
                          </a:solidFill>
                        </a:rPr>
                        <a:t>3</a:t>
                      </a:r>
                      <a:endParaRPr kumimoji="1" lang="ja-JP" altLang="en-US" sz="1400" b="1" dirty="0">
                        <a:solidFill>
                          <a:schemeClr val="tx1"/>
                        </a:solidFill>
                      </a:endParaRPr>
                    </a:p>
                  </a:txBody>
                  <a:tcPr marL="91442" marR="91442" marT="45708" marB="45708" anchor="ctr">
                    <a:noFill/>
                  </a:tcPr>
                </a:tc>
                <a:tc>
                  <a:txBody>
                    <a:bodyPr/>
                    <a:lstStyle/>
                    <a:p>
                      <a:pPr algn="ctr"/>
                      <a:r>
                        <a:rPr kumimoji="1" lang="en-US" altLang="ja-JP" sz="1400" b="1" dirty="0">
                          <a:solidFill>
                            <a:schemeClr val="tx1"/>
                          </a:solidFill>
                        </a:rPr>
                        <a:t>3</a:t>
                      </a:r>
                      <a:endParaRPr kumimoji="1" lang="ja-JP" altLang="en-US" sz="1400" b="1" dirty="0">
                        <a:solidFill>
                          <a:schemeClr val="tx1"/>
                        </a:solidFill>
                      </a:endParaRPr>
                    </a:p>
                  </a:txBody>
                  <a:tcPr marL="91442" marR="91442" marT="45708" marB="45708" anchor="ctr">
                    <a:noFill/>
                  </a:tcPr>
                </a:tc>
                <a:tc>
                  <a:txBody>
                    <a:bodyPr/>
                    <a:lstStyle/>
                    <a:p>
                      <a:pPr algn="ctr"/>
                      <a:r>
                        <a:rPr kumimoji="1" lang="en-US" altLang="ja-JP" sz="1400" b="1" dirty="0">
                          <a:solidFill>
                            <a:schemeClr val="tx1"/>
                          </a:solidFill>
                        </a:rPr>
                        <a:t>4</a:t>
                      </a:r>
                      <a:endParaRPr kumimoji="1" lang="ja-JP" altLang="en-US" sz="1400" b="1" dirty="0">
                        <a:solidFill>
                          <a:schemeClr val="tx1"/>
                        </a:solidFill>
                      </a:endParaRPr>
                    </a:p>
                  </a:txBody>
                  <a:tcPr marL="91442" marR="91442" marT="45708" marB="45708" anchor="ctr">
                    <a:noFill/>
                  </a:tcPr>
                </a:tc>
                <a:tc>
                  <a:txBody>
                    <a:bodyPr/>
                    <a:lstStyle/>
                    <a:p>
                      <a:pPr algn="ctr"/>
                      <a:r>
                        <a:rPr kumimoji="1" lang="en-US" altLang="ja-JP" sz="1400" b="1" dirty="0">
                          <a:solidFill>
                            <a:schemeClr val="tx1"/>
                          </a:solidFill>
                        </a:rPr>
                        <a:t>4</a:t>
                      </a:r>
                      <a:endParaRPr kumimoji="1" lang="ja-JP" altLang="en-US" sz="1400" b="1" dirty="0">
                        <a:solidFill>
                          <a:schemeClr val="tx1"/>
                        </a:solidFill>
                      </a:endParaRPr>
                    </a:p>
                  </a:txBody>
                  <a:tcPr marL="91442" marR="91442" marT="45708" marB="45708" anchor="ctr">
                    <a:noFill/>
                  </a:tcPr>
                </a:tc>
                <a:tc>
                  <a:txBody>
                    <a:bodyPr/>
                    <a:lstStyle/>
                    <a:p>
                      <a:pPr algn="ctr"/>
                      <a:r>
                        <a:rPr kumimoji="1" lang="en-US" altLang="ja-JP" sz="1400" b="1" dirty="0">
                          <a:solidFill>
                            <a:schemeClr val="tx1"/>
                          </a:solidFill>
                        </a:rPr>
                        <a:t>4</a:t>
                      </a:r>
                      <a:endParaRPr kumimoji="1" lang="ja-JP" altLang="en-US" sz="1400" b="1" dirty="0">
                        <a:solidFill>
                          <a:schemeClr val="tx1"/>
                        </a:solidFill>
                      </a:endParaRPr>
                    </a:p>
                  </a:txBody>
                  <a:tcPr marL="91442" marR="91442" marT="45708" marB="45708" anchor="ctr">
                    <a:noFill/>
                  </a:tcPr>
                </a:tc>
                <a:tc>
                  <a:txBody>
                    <a:bodyPr/>
                    <a:lstStyle/>
                    <a:p>
                      <a:pPr algn="ctr"/>
                      <a:r>
                        <a:rPr kumimoji="1" lang="en-US" altLang="ja-JP" sz="1400" b="1" dirty="0">
                          <a:solidFill>
                            <a:schemeClr val="tx1"/>
                          </a:solidFill>
                        </a:rPr>
                        <a:t>3</a:t>
                      </a:r>
                      <a:endParaRPr kumimoji="1" lang="ja-JP" altLang="en-US" sz="1400" b="1" dirty="0">
                        <a:solidFill>
                          <a:schemeClr val="tx1"/>
                        </a:solidFill>
                      </a:endParaRPr>
                    </a:p>
                  </a:txBody>
                  <a:tcPr marL="91442" marR="91442" marT="45708" marB="45708" anchor="ctr">
                    <a:noFill/>
                  </a:tcPr>
                </a:tc>
                <a:tc>
                  <a:txBody>
                    <a:bodyPr/>
                    <a:lstStyle/>
                    <a:p>
                      <a:pPr algn="ctr"/>
                      <a:r>
                        <a:rPr kumimoji="1" lang="en-US" altLang="ja-JP" sz="1400" b="1" dirty="0">
                          <a:solidFill>
                            <a:schemeClr val="tx1"/>
                          </a:solidFill>
                        </a:rPr>
                        <a:t>3</a:t>
                      </a:r>
                      <a:endParaRPr kumimoji="1" lang="ja-JP" altLang="en-US" sz="1400" b="1" dirty="0">
                        <a:solidFill>
                          <a:schemeClr val="tx1"/>
                        </a:solidFill>
                      </a:endParaRPr>
                    </a:p>
                  </a:txBody>
                  <a:tcPr marL="91442" marR="91442" marT="45708" marB="45708" anchor="ctr">
                    <a:noFill/>
                  </a:tcPr>
                </a:tc>
                <a:extLst>
                  <a:ext uri="{0D108BD9-81ED-4DB2-BD59-A6C34878D82A}">
                    <a16:rowId xmlns:a16="http://schemas.microsoft.com/office/drawing/2014/main" val="10015"/>
                  </a:ext>
                </a:extLst>
              </a:tr>
            </a:tbl>
          </a:graphicData>
        </a:graphic>
      </p:graphicFrame>
      <p:cxnSp>
        <p:nvCxnSpPr>
          <p:cNvPr id="22" name="直線コネクタ 21">
            <a:extLst>
              <a:ext uri="{FF2B5EF4-FFF2-40B4-BE49-F238E27FC236}">
                <a16:creationId xmlns:a16="http://schemas.microsoft.com/office/drawing/2014/main" id="{57D37EE8-B665-EB36-B971-11F9E35CEA9D}"/>
              </a:ext>
            </a:extLst>
          </p:cNvPr>
          <p:cNvCxnSpPr>
            <a:cxnSpLocks/>
          </p:cNvCxnSpPr>
          <p:nvPr/>
        </p:nvCxnSpPr>
        <p:spPr>
          <a:xfrm>
            <a:off x="2769704" y="1719126"/>
            <a:ext cx="2597426" cy="0"/>
          </a:xfrm>
          <a:prstGeom prst="line">
            <a:avLst/>
          </a:prstGeom>
          <a:ln w="5715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3" name="直線コネクタ 22">
            <a:extLst>
              <a:ext uri="{FF2B5EF4-FFF2-40B4-BE49-F238E27FC236}">
                <a16:creationId xmlns:a16="http://schemas.microsoft.com/office/drawing/2014/main" id="{D6B4CDDF-F6CD-0E33-DB70-BFEBB47C798A}"/>
              </a:ext>
            </a:extLst>
          </p:cNvPr>
          <p:cNvCxnSpPr>
            <a:cxnSpLocks/>
          </p:cNvCxnSpPr>
          <p:nvPr/>
        </p:nvCxnSpPr>
        <p:spPr>
          <a:xfrm flipV="1">
            <a:off x="3626200" y="2694418"/>
            <a:ext cx="5504548" cy="10153"/>
          </a:xfrm>
          <a:prstGeom prst="line">
            <a:avLst/>
          </a:prstGeom>
          <a:ln w="5715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4" name="直線コネクタ 23">
            <a:extLst>
              <a:ext uri="{FF2B5EF4-FFF2-40B4-BE49-F238E27FC236}">
                <a16:creationId xmlns:a16="http://schemas.microsoft.com/office/drawing/2014/main" id="{2C08E8DB-E4F9-687A-79CC-452285393CB4}"/>
              </a:ext>
            </a:extLst>
          </p:cNvPr>
          <p:cNvCxnSpPr>
            <a:cxnSpLocks/>
          </p:cNvCxnSpPr>
          <p:nvPr/>
        </p:nvCxnSpPr>
        <p:spPr>
          <a:xfrm flipV="1">
            <a:off x="3063450" y="2040400"/>
            <a:ext cx="872411" cy="1"/>
          </a:xfrm>
          <a:prstGeom prst="line">
            <a:avLst/>
          </a:prstGeom>
          <a:ln w="5715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5" name="直線コネクタ 24">
            <a:extLst>
              <a:ext uri="{FF2B5EF4-FFF2-40B4-BE49-F238E27FC236}">
                <a16:creationId xmlns:a16="http://schemas.microsoft.com/office/drawing/2014/main" id="{7F4E0E09-70D8-E18C-F8C9-03AA79F4A574}"/>
              </a:ext>
            </a:extLst>
          </p:cNvPr>
          <p:cNvCxnSpPr>
            <a:cxnSpLocks/>
          </p:cNvCxnSpPr>
          <p:nvPr/>
        </p:nvCxnSpPr>
        <p:spPr>
          <a:xfrm flipV="1">
            <a:off x="3063450" y="2395019"/>
            <a:ext cx="3738315" cy="1"/>
          </a:xfrm>
          <a:prstGeom prst="line">
            <a:avLst/>
          </a:prstGeom>
          <a:ln w="5715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6" name="直線コネクタ 25">
            <a:extLst>
              <a:ext uri="{FF2B5EF4-FFF2-40B4-BE49-F238E27FC236}">
                <a16:creationId xmlns:a16="http://schemas.microsoft.com/office/drawing/2014/main" id="{D34FD19F-9A25-C3C5-7644-26C8E3548A4C}"/>
              </a:ext>
            </a:extLst>
          </p:cNvPr>
          <p:cNvCxnSpPr>
            <a:cxnSpLocks/>
          </p:cNvCxnSpPr>
          <p:nvPr/>
        </p:nvCxnSpPr>
        <p:spPr>
          <a:xfrm flipV="1">
            <a:off x="3652703" y="3014188"/>
            <a:ext cx="1993493" cy="1"/>
          </a:xfrm>
          <a:prstGeom prst="line">
            <a:avLst/>
          </a:prstGeom>
          <a:ln w="5715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7" name="直線コネクタ 26">
            <a:extLst>
              <a:ext uri="{FF2B5EF4-FFF2-40B4-BE49-F238E27FC236}">
                <a16:creationId xmlns:a16="http://schemas.microsoft.com/office/drawing/2014/main" id="{8055855E-62B7-8FE1-074F-4836F0C09114}"/>
              </a:ext>
            </a:extLst>
          </p:cNvPr>
          <p:cNvCxnSpPr>
            <a:cxnSpLocks/>
          </p:cNvCxnSpPr>
          <p:nvPr/>
        </p:nvCxnSpPr>
        <p:spPr>
          <a:xfrm>
            <a:off x="4792442" y="3668744"/>
            <a:ext cx="872419" cy="0"/>
          </a:xfrm>
          <a:prstGeom prst="line">
            <a:avLst/>
          </a:prstGeom>
          <a:ln w="5715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8" name="直線コネクタ 27">
            <a:extLst>
              <a:ext uri="{FF2B5EF4-FFF2-40B4-BE49-F238E27FC236}">
                <a16:creationId xmlns:a16="http://schemas.microsoft.com/office/drawing/2014/main" id="{CFFCAC64-ED0B-7492-A796-5218BC4EDB94}"/>
              </a:ext>
            </a:extLst>
          </p:cNvPr>
          <p:cNvCxnSpPr>
            <a:cxnSpLocks/>
          </p:cNvCxnSpPr>
          <p:nvPr/>
        </p:nvCxnSpPr>
        <p:spPr>
          <a:xfrm flipV="1">
            <a:off x="8575529" y="5626962"/>
            <a:ext cx="1989372" cy="1"/>
          </a:xfrm>
          <a:prstGeom prst="line">
            <a:avLst/>
          </a:prstGeom>
          <a:ln w="5715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9" name="直線コネクタ 28">
            <a:extLst>
              <a:ext uri="{FF2B5EF4-FFF2-40B4-BE49-F238E27FC236}">
                <a16:creationId xmlns:a16="http://schemas.microsoft.com/office/drawing/2014/main" id="{4E300E4D-6208-839A-B332-208E53AA562A}"/>
              </a:ext>
            </a:extLst>
          </p:cNvPr>
          <p:cNvCxnSpPr>
            <a:cxnSpLocks/>
          </p:cNvCxnSpPr>
          <p:nvPr/>
        </p:nvCxnSpPr>
        <p:spPr>
          <a:xfrm flipV="1">
            <a:off x="9743480" y="5947396"/>
            <a:ext cx="1432952" cy="1"/>
          </a:xfrm>
          <a:prstGeom prst="line">
            <a:avLst/>
          </a:prstGeom>
          <a:ln w="5715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0" name="直線コネクタ 29">
            <a:extLst>
              <a:ext uri="{FF2B5EF4-FFF2-40B4-BE49-F238E27FC236}">
                <a16:creationId xmlns:a16="http://schemas.microsoft.com/office/drawing/2014/main" id="{3D708E94-6BD9-D6E8-4156-8832D4D1AC5E}"/>
              </a:ext>
            </a:extLst>
          </p:cNvPr>
          <p:cNvCxnSpPr>
            <a:cxnSpLocks/>
          </p:cNvCxnSpPr>
          <p:nvPr/>
        </p:nvCxnSpPr>
        <p:spPr>
          <a:xfrm>
            <a:off x="5372672" y="4323300"/>
            <a:ext cx="1161132" cy="0"/>
          </a:xfrm>
          <a:prstGeom prst="line">
            <a:avLst/>
          </a:prstGeom>
          <a:ln w="5715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1" name="直線コネクタ 30">
            <a:extLst>
              <a:ext uri="{FF2B5EF4-FFF2-40B4-BE49-F238E27FC236}">
                <a16:creationId xmlns:a16="http://schemas.microsoft.com/office/drawing/2014/main" id="{396E69E9-05DC-2708-7B58-2BB01C2AF9AB}"/>
              </a:ext>
            </a:extLst>
          </p:cNvPr>
          <p:cNvCxnSpPr>
            <a:cxnSpLocks/>
          </p:cNvCxnSpPr>
          <p:nvPr/>
        </p:nvCxnSpPr>
        <p:spPr>
          <a:xfrm flipV="1">
            <a:off x="6553987" y="4671404"/>
            <a:ext cx="4610727" cy="1"/>
          </a:xfrm>
          <a:prstGeom prst="line">
            <a:avLst/>
          </a:prstGeom>
          <a:ln w="5715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2" name="直線コネクタ 31">
            <a:extLst>
              <a:ext uri="{FF2B5EF4-FFF2-40B4-BE49-F238E27FC236}">
                <a16:creationId xmlns:a16="http://schemas.microsoft.com/office/drawing/2014/main" id="{6D0E145D-C75D-9098-34BA-49E729B7C473}"/>
              </a:ext>
            </a:extLst>
          </p:cNvPr>
          <p:cNvCxnSpPr>
            <a:cxnSpLocks/>
          </p:cNvCxnSpPr>
          <p:nvPr/>
        </p:nvCxnSpPr>
        <p:spPr>
          <a:xfrm flipV="1">
            <a:off x="7982818" y="5283224"/>
            <a:ext cx="3181896" cy="1"/>
          </a:xfrm>
          <a:prstGeom prst="line">
            <a:avLst/>
          </a:prstGeom>
          <a:ln w="5715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3" name="直線コネクタ 32">
            <a:extLst>
              <a:ext uri="{FF2B5EF4-FFF2-40B4-BE49-F238E27FC236}">
                <a16:creationId xmlns:a16="http://schemas.microsoft.com/office/drawing/2014/main" id="{B2B139EC-DAFE-6781-A605-DE92230D0633}"/>
              </a:ext>
            </a:extLst>
          </p:cNvPr>
          <p:cNvCxnSpPr>
            <a:cxnSpLocks/>
          </p:cNvCxnSpPr>
          <p:nvPr/>
        </p:nvCxnSpPr>
        <p:spPr>
          <a:xfrm flipV="1">
            <a:off x="4779190" y="4000358"/>
            <a:ext cx="311869" cy="1"/>
          </a:xfrm>
          <a:prstGeom prst="line">
            <a:avLst/>
          </a:prstGeom>
          <a:ln w="5715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4" name="直線コネクタ 33">
            <a:extLst>
              <a:ext uri="{FF2B5EF4-FFF2-40B4-BE49-F238E27FC236}">
                <a16:creationId xmlns:a16="http://schemas.microsoft.com/office/drawing/2014/main" id="{701FCBBA-3693-5090-37BC-16EC60973FAD}"/>
              </a:ext>
            </a:extLst>
          </p:cNvPr>
          <p:cNvCxnSpPr>
            <a:cxnSpLocks/>
          </p:cNvCxnSpPr>
          <p:nvPr/>
        </p:nvCxnSpPr>
        <p:spPr>
          <a:xfrm flipV="1">
            <a:off x="6813488" y="4977314"/>
            <a:ext cx="1750318" cy="1"/>
          </a:xfrm>
          <a:prstGeom prst="line">
            <a:avLst/>
          </a:prstGeom>
          <a:ln w="5715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5" name="直線コネクタ 34">
            <a:extLst>
              <a:ext uri="{FF2B5EF4-FFF2-40B4-BE49-F238E27FC236}">
                <a16:creationId xmlns:a16="http://schemas.microsoft.com/office/drawing/2014/main" id="{1F570ABF-AC37-599D-B899-F5E52758CB51}"/>
              </a:ext>
            </a:extLst>
          </p:cNvPr>
          <p:cNvCxnSpPr>
            <a:cxnSpLocks/>
          </p:cNvCxnSpPr>
          <p:nvPr/>
        </p:nvCxnSpPr>
        <p:spPr>
          <a:xfrm flipV="1">
            <a:off x="4493514" y="3381222"/>
            <a:ext cx="311870" cy="1"/>
          </a:xfrm>
          <a:prstGeom prst="line">
            <a:avLst/>
          </a:prstGeom>
          <a:ln w="5715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9" name="直線コネクタ 58">
            <a:extLst>
              <a:ext uri="{FF2B5EF4-FFF2-40B4-BE49-F238E27FC236}">
                <a16:creationId xmlns:a16="http://schemas.microsoft.com/office/drawing/2014/main" id="{3F3ABECF-CE54-2214-2564-4FAA89CB7B8F}"/>
              </a:ext>
            </a:extLst>
          </p:cNvPr>
          <p:cNvCxnSpPr>
            <a:cxnSpLocks/>
          </p:cNvCxnSpPr>
          <p:nvPr/>
        </p:nvCxnSpPr>
        <p:spPr>
          <a:xfrm>
            <a:off x="8949780" y="898698"/>
            <a:ext cx="1295400" cy="0"/>
          </a:xfrm>
          <a:prstGeom prst="line">
            <a:avLst/>
          </a:prstGeom>
          <a:ln w="5715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0" name="テキスト ボックス 12">
            <a:extLst>
              <a:ext uri="{FF2B5EF4-FFF2-40B4-BE49-F238E27FC236}">
                <a16:creationId xmlns:a16="http://schemas.microsoft.com/office/drawing/2014/main" id="{CB3AAD3C-BCB6-CBC1-F5A6-EDC1E73BF770}"/>
              </a:ext>
            </a:extLst>
          </p:cNvPr>
          <p:cNvSpPr txBox="1">
            <a:spLocks noChangeArrowheads="1"/>
          </p:cNvSpPr>
          <p:nvPr/>
        </p:nvSpPr>
        <p:spPr bwMode="auto">
          <a:xfrm>
            <a:off x="10311855" y="720898"/>
            <a:ext cx="8763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kumimoji="1" sz="2800">
                <a:solidFill>
                  <a:schemeClr val="tx1"/>
                </a:solidFill>
                <a:latin typeface="游ゴシック" panose="020B0400000000000000" pitchFamily="50" charset="-128"/>
                <a:ea typeface="游ゴシック" panose="020B0400000000000000" pitchFamily="50" charset="-128"/>
              </a:defRPr>
            </a:lvl1pPr>
            <a:lvl2pPr marL="742950" indent="-285750">
              <a:lnSpc>
                <a:spcPct val="90000"/>
              </a:lnSpc>
              <a:spcBef>
                <a:spcPts val="500"/>
              </a:spcBef>
              <a:buFont typeface="Arial" panose="020B0604020202020204" pitchFamily="34" charset="0"/>
              <a:buChar char="•"/>
              <a:defRPr kumimoji="1" sz="2400">
                <a:solidFill>
                  <a:schemeClr val="tx1"/>
                </a:solidFill>
                <a:latin typeface="游ゴシック" panose="020B0400000000000000" pitchFamily="50" charset="-128"/>
                <a:ea typeface="游ゴシック" panose="020B0400000000000000" pitchFamily="50" charset="-128"/>
              </a:defRPr>
            </a:lvl2pPr>
            <a:lvl3pPr marL="1143000" indent="-228600">
              <a:lnSpc>
                <a:spcPct val="90000"/>
              </a:lnSpc>
              <a:spcBef>
                <a:spcPts val="500"/>
              </a:spcBef>
              <a:buFont typeface="Arial" panose="020B0604020202020204" pitchFamily="34" charset="0"/>
              <a:buChar char="•"/>
              <a:defRPr kumimoji="1" sz="2000">
                <a:solidFill>
                  <a:schemeClr val="tx1"/>
                </a:solidFill>
                <a:latin typeface="游ゴシック" panose="020B0400000000000000" pitchFamily="50" charset="-128"/>
                <a:ea typeface="游ゴシック" panose="020B0400000000000000" pitchFamily="50" charset="-128"/>
              </a:defRPr>
            </a:lvl3pPr>
            <a:lvl4pPr marL="1600200" indent="-228600">
              <a:lnSpc>
                <a:spcPct val="90000"/>
              </a:lnSpc>
              <a:spcBef>
                <a:spcPts val="500"/>
              </a:spcBef>
              <a:buFont typeface="Arial" panose="020B0604020202020204" pitchFamily="34" charset="0"/>
              <a:buChar char="•"/>
              <a:defRPr kumimoji="1">
                <a:solidFill>
                  <a:schemeClr val="tx1"/>
                </a:solidFill>
                <a:latin typeface="游ゴシック" panose="020B0400000000000000" pitchFamily="50" charset="-128"/>
                <a:ea typeface="游ゴシック" panose="020B0400000000000000" pitchFamily="50" charset="-128"/>
              </a:defRPr>
            </a:lvl4pPr>
            <a:lvl5pPr marL="2057400" indent="-228600">
              <a:lnSpc>
                <a:spcPct val="90000"/>
              </a:lnSpc>
              <a:spcBef>
                <a:spcPts val="500"/>
              </a:spcBef>
              <a:buFont typeface="Arial" panose="020B0604020202020204" pitchFamily="34" charset="0"/>
              <a:buChar char="•"/>
              <a:defRPr kumimoji="1">
                <a:solidFill>
                  <a:schemeClr val="tx1"/>
                </a:solidFill>
                <a:latin typeface="游ゴシック" panose="020B0400000000000000" pitchFamily="50" charset="-128"/>
                <a:ea typeface="游ゴシック" panose="020B0400000000000000" pitchFamily="50" charset="-128"/>
              </a:defRPr>
            </a:lvl5pPr>
            <a:lvl6pPr marL="25146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游ゴシック" panose="020B0400000000000000" pitchFamily="50" charset="-128"/>
                <a:ea typeface="游ゴシック" panose="020B0400000000000000" pitchFamily="50" charset="-128"/>
              </a:defRPr>
            </a:lvl6pPr>
            <a:lvl7pPr marL="29718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游ゴシック" panose="020B0400000000000000" pitchFamily="50" charset="-128"/>
                <a:ea typeface="游ゴシック" panose="020B0400000000000000" pitchFamily="50" charset="-128"/>
              </a:defRPr>
            </a:lvl7pPr>
            <a:lvl8pPr marL="34290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游ゴシック" panose="020B0400000000000000" pitchFamily="50" charset="-128"/>
                <a:ea typeface="游ゴシック" panose="020B0400000000000000" pitchFamily="50" charset="-128"/>
              </a:defRPr>
            </a:lvl8pPr>
            <a:lvl9pPr marL="38862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游ゴシック" panose="020B0400000000000000" pitchFamily="50" charset="-128"/>
                <a:ea typeface="游ゴシック" panose="020B0400000000000000" pitchFamily="50" charset="-128"/>
              </a:defRPr>
            </a:lvl9pPr>
          </a:lstStyle>
          <a:p>
            <a:pPr>
              <a:lnSpc>
                <a:spcPct val="100000"/>
              </a:lnSpc>
              <a:spcBef>
                <a:spcPct val="0"/>
              </a:spcBef>
              <a:buFontTx/>
              <a:buNone/>
            </a:pPr>
            <a:r>
              <a:rPr lang="ja-JP" altLang="en-US" sz="1800"/>
              <a:t>隔離中</a:t>
            </a:r>
          </a:p>
        </p:txBody>
      </p:sp>
      <p:sp>
        <p:nvSpPr>
          <p:cNvPr id="3" name="正方形/長方形 2">
            <a:extLst>
              <a:ext uri="{FF2B5EF4-FFF2-40B4-BE49-F238E27FC236}">
                <a16:creationId xmlns:a16="http://schemas.microsoft.com/office/drawing/2014/main" id="{267478D5-536D-3B4C-72FA-0C75130FA8F9}"/>
              </a:ext>
            </a:extLst>
          </p:cNvPr>
          <p:cNvSpPr/>
          <p:nvPr/>
        </p:nvSpPr>
        <p:spPr>
          <a:xfrm>
            <a:off x="1003844" y="6087685"/>
            <a:ext cx="10184311" cy="395288"/>
          </a:xfrm>
          <a:prstGeom prst="rect">
            <a:avLst/>
          </a:prstGeom>
          <a:noFill/>
          <a:ln w="762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5" name="正方形/長方形 4">
            <a:extLst>
              <a:ext uri="{FF2B5EF4-FFF2-40B4-BE49-F238E27FC236}">
                <a16:creationId xmlns:a16="http://schemas.microsoft.com/office/drawing/2014/main" id="{F24449C7-618F-128D-9A0E-6BEC18DA3E9C}"/>
              </a:ext>
            </a:extLst>
          </p:cNvPr>
          <p:cNvSpPr/>
          <p:nvPr/>
        </p:nvSpPr>
        <p:spPr>
          <a:xfrm>
            <a:off x="1627099" y="3679557"/>
            <a:ext cx="5732465" cy="2224679"/>
          </a:xfrm>
          <a:prstGeom prst="rect">
            <a:avLst/>
          </a:prstGeom>
          <a:solidFill>
            <a:srgbClr val="FFFFFF">
              <a:alpha val="92000"/>
            </a:srgbClr>
          </a:solidFill>
          <a:ln>
            <a:solidFill>
              <a:srgbClr val="E4960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A5D17044-8F59-3AF1-379D-3A3A8BFA3428}"/>
              </a:ext>
            </a:extLst>
          </p:cNvPr>
          <p:cNvSpPr txBox="1"/>
          <p:nvPr/>
        </p:nvSpPr>
        <p:spPr>
          <a:xfrm>
            <a:off x="1783216" y="4298693"/>
            <a:ext cx="5732465" cy="1015663"/>
          </a:xfrm>
          <a:prstGeom prst="rect">
            <a:avLst/>
          </a:prstGeom>
          <a:noFill/>
        </p:spPr>
        <p:txBody>
          <a:bodyPr wrap="square" rtlCol="0">
            <a:spAutoFit/>
          </a:bodyPr>
          <a:lstStyle/>
          <a:p>
            <a:pPr algn="ctr"/>
            <a:r>
              <a:rPr lang="ja-JP" altLang="en-US" sz="2000" dirty="0">
                <a:effectLst>
                  <a:glow rad="101600">
                    <a:schemeClr val="bg1">
                      <a:alpha val="60000"/>
                    </a:schemeClr>
                  </a:glow>
                </a:effectLst>
              </a:rPr>
              <a:t>日毎の計を足しあげ</a:t>
            </a:r>
            <a:endParaRPr lang="en-US" altLang="ja-JP" sz="2000" dirty="0">
              <a:effectLst>
                <a:glow rad="101600">
                  <a:schemeClr val="bg1">
                    <a:alpha val="60000"/>
                  </a:schemeClr>
                </a:glow>
              </a:effectLst>
            </a:endParaRPr>
          </a:p>
          <a:p>
            <a:pPr algn="ctr"/>
            <a:r>
              <a:rPr lang="ja-JP" altLang="en-US" sz="2000" dirty="0">
                <a:effectLst>
                  <a:glow rad="101600">
                    <a:schemeClr val="bg1">
                      <a:alpha val="60000"/>
                    </a:schemeClr>
                  </a:glow>
                </a:effectLst>
              </a:rPr>
              <a:t>日数で割って、平均すれば</a:t>
            </a:r>
          </a:p>
          <a:p>
            <a:pPr algn="ctr"/>
            <a:r>
              <a:rPr lang="ja-JP" altLang="en-US" sz="2000" dirty="0">
                <a:effectLst>
                  <a:glow rad="101600">
                    <a:schemeClr val="bg1">
                      <a:alpha val="60000"/>
                    </a:schemeClr>
                  </a:glow>
                </a:effectLst>
              </a:rPr>
              <a:t>その月の「</a:t>
            </a:r>
            <a:r>
              <a:rPr lang="en-US" altLang="ja-JP" sz="2000" dirty="0">
                <a:effectLst>
                  <a:glow rad="101600">
                    <a:schemeClr val="bg1">
                      <a:alpha val="60000"/>
                    </a:schemeClr>
                  </a:glow>
                </a:effectLst>
              </a:rPr>
              <a:t>1</a:t>
            </a:r>
            <a:r>
              <a:rPr lang="ja-JP" altLang="en-US" sz="2000" dirty="0">
                <a:effectLst>
                  <a:glow rad="101600">
                    <a:schemeClr val="bg1">
                      <a:alpha val="60000"/>
                    </a:schemeClr>
                  </a:glow>
                </a:effectLst>
              </a:rPr>
              <a:t>日あたりの平均隔離者数」</a:t>
            </a:r>
          </a:p>
        </p:txBody>
      </p:sp>
    </p:spTree>
    <p:extLst>
      <p:ext uri="{BB962C8B-B14F-4D97-AF65-F5344CB8AC3E}">
        <p14:creationId xmlns:p14="http://schemas.microsoft.com/office/powerpoint/2010/main" val="2554908484"/>
      </p:ext>
    </p:extLst>
  </p:cSld>
  <p:clrMapOvr>
    <a:masterClrMapping/>
  </p:clrMapOvr>
  <mc:AlternateContent xmlns:mc="http://schemas.openxmlformats.org/markup-compatibility/2006" xmlns:p14="http://schemas.microsoft.com/office/powerpoint/2010/main">
    <mc:Choice Requires="p14">
      <p:transition spd="slow" p14:dur="2000" advTm="24220"/>
    </mc:Choice>
    <mc:Fallback xmlns="">
      <p:transition spd="slow" advTm="2422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1"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5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5" grpId="0" animBg="1"/>
      <p:bldP spid="6" grpId="0"/>
    </p:bldLst>
  </p:timing>
  <p:extLst>
    <p:ext uri="{E180D4A7-C9FB-4DFB-919C-405C955672EB}">
      <p14:showEvtLst xmlns:p14="http://schemas.microsoft.com/office/powerpoint/2010/main">
        <p14:playEvt time="5" objId="4"/>
        <p14:stopEvt time="23543" objId="4"/>
      </p14:showEvtLst>
    </p:ext>
  </p:extLs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4C66AC-CD32-F5BA-8A6E-7505FA6C9B89}"/>
            </a:ext>
          </a:extLst>
        </p:cNvPr>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40A04584-33F4-4936-56A9-D5EA565C22B1}"/>
              </a:ext>
            </a:extLst>
          </p:cNvPr>
          <p:cNvSpPr txBox="1"/>
          <p:nvPr/>
        </p:nvSpPr>
        <p:spPr>
          <a:xfrm>
            <a:off x="650521" y="523152"/>
            <a:ext cx="11676205" cy="707886"/>
          </a:xfrm>
          <a:prstGeom prst="rect">
            <a:avLst/>
          </a:prstGeom>
          <a:noFill/>
        </p:spPr>
        <p:txBody>
          <a:bodyPr wrap="square" rtlCol="0">
            <a:spAutoFit/>
          </a:bodyPr>
          <a:lstStyle/>
          <a:p>
            <a:r>
              <a:rPr kumimoji="1" lang="ja-JP" altLang="en-US" sz="4000" dirty="0"/>
              <a:t>一覧性台帳</a:t>
            </a:r>
            <a:endParaRPr kumimoji="1" lang="en-US" altLang="ja-JP" sz="4000" dirty="0"/>
          </a:p>
        </p:txBody>
      </p:sp>
      <p:graphicFrame>
        <p:nvGraphicFramePr>
          <p:cNvPr id="21" name="コンテンツ プレースホルダー 5">
            <a:extLst>
              <a:ext uri="{FF2B5EF4-FFF2-40B4-BE49-F238E27FC236}">
                <a16:creationId xmlns:a16="http://schemas.microsoft.com/office/drawing/2014/main" id="{E850573A-F4E5-C696-78B3-70548ED0906A}"/>
              </a:ext>
            </a:extLst>
          </p:cNvPr>
          <p:cNvGraphicFramePr>
            <a:graphicFrameLocks/>
          </p:cNvGraphicFramePr>
          <p:nvPr>
            <p:extLst>
              <p:ext uri="{D42A27DB-BD31-4B8C-83A1-F6EECF244321}">
                <p14:modId xmlns:p14="http://schemas.microsoft.com/office/powerpoint/2010/main" val="1456555401"/>
              </p:ext>
            </p:extLst>
          </p:nvPr>
        </p:nvGraphicFramePr>
        <p:xfrm>
          <a:off x="1003844" y="1231038"/>
          <a:ext cx="10184311" cy="5204712"/>
        </p:xfrm>
        <a:graphic>
          <a:graphicData uri="http://schemas.openxmlformats.org/drawingml/2006/table">
            <a:tbl>
              <a:tblPr firstRow="1" firstCol="1" bandRow="1">
                <a:tableStyleId>{5940675A-B579-460E-94D1-54222C63F5DA}</a:tableStyleId>
              </a:tblPr>
              <a:tblGrid>
                <a:gridCol w="1465711">
                  <a:extLst>
                    <a:ext uri="{9D8B030D-6E8A-4147-A177-3AD203B41FA5}">
                      <a16:colId xmlns:a16="http://schemas.microsoft.com/office/drawing/2014/main" val="20000"/>
                    </a:ext>
                  </a:extLst>
                </a:gridCol>
                <a:gridCol w="290620">
                  <a:extLst>
                    <a:ext uri="{9D8B030D-6E8A-4147-A177-3AD203B41FA5}">
                      <a16:colId xmlns:a16="http://schemas.microsoft.com/office/drawing/2014/main" val="20001"/>
                    </a:ext>
                  </a:extLst>
                </a:gridCol>
                <a:gridCol w="290620">
                  <a:extLst>
                    <a:ext uri="{9D8B030D-6E8A-4147-A177-3AD203B41FA5}">
                      <a16:colId xmlns:a16="http://schemas.microsoft.com/office/drawing/2014/main" val="20002"/>
                    </a:ext>
                  </a:extLst>
                </a:gridCol>
                <a:gridCol w="290620">
                  <a:extLst>
                    <a:ext uri="{9D8B030D-6E8A-4147-A177-3AD203B41FA5}">
                      <a16:colId xmlns:a16="http://schemas.microsoft.com/office/drawing/2014/main" val="20003"/>
                    </a:ext>
                  </a:extLst>
                </a:gridCol>
                <a:gridCol w="290620">
                  <a:extLst>
                    <a:ext uri="{9D8B030D-6E8A-4147-A177-3AD203B41FA5}">
                      <a16:colId xmlns:a16="http://schemas.microsoft.com/office/drawing/2014/main" val="20004"/>
                    </a:ext>
                  </a:extLst>
                </a:gridCol>
                <a:gridCol w="290620">
                  <a:extLst>
                    <a:ext uri="{9D8B030D-6E8A-4147-A177-3AD203B41FA5}">
                      <a16:colId xmlns:a16="http://schemas.microsoft.com/office/drawing/2014/main" val="20005"/>
                    </a:ext>
                  </a:extLst>
                </a:gridCol>
                <a:gridCol w="290620">
                  <a:extLst>
                    <a:ext uri="{9D8B030D-6E8A-4147-A177-3AD203B41FA5}">
                      <a16:colId xmlns:a16="http://schemas.microsoft.com/office/drawing/2014/main" val="20006"/>
                    </a:ext>
                  </a:extLst>
                </a:gridCol>
                <a:gridCol w="290620">
                  <a:extLst>
                    <a:ext uri="{9D8B030D-6E8A-4147-A177-3AD203B41FA5}">
                      <a16:colId xmlns:a16="http://schemas.microsoft.com/office/drawing/2014/main" val="20007"/>
                    </a:ext>
                  </a:extLst>
                </a:gridCol>
                <a:gridCol w="290620">
                  <a:extLst>
                    <a:ext uri="{9D8B030D-6E8A-4147-A177-3AD203B41FA5}">
                      <a16:colId xmlns:a16="http://schemas.microsoft.com/office/drawing/2014/main" val="20008"/>
                    </a:ext>
                  </a:extLst>
                </a:gridCol>
                <a:gridCol w="290620">
                  <a:extLst>
                    <a:ext uri="{9D8B030D-6E8A-4147-A177-3AD203B41FA5}">
                      <a16:colId xmlns:a16="http://schemas.microsoft.com/office/drawing/2014/main" val="20009"/>
                    </a:ext>
                  </a:extLst>
                </a:gridCol>
                <a:gridCol w="290620">
                  <a:extLst>
                    <a:ext uri="{9D8B030D-6E8A-4147-A177-3AD203B41FA5}">
                      <a16:colId xmlns:a16="http://schemas.microsoft.com/office/drawing/2014/main" val="20010"/>
                    </a:ext>
                  </a:extLst>
                </a:gridCol>
                <a:gridCol w="290620">
                  <a:extLst>
                    <a:ext uri="{9D8B030D-6E8A-4147-A177-3AD203B41FA5}">
                      <a16:colId xmlns:a16="http://schemas.microsoft.com/office/drawing/2014/main" val="20011"/>
                    </a:ext>
                  </a:extLst>
                </a:gridCol>
                <a:gridCol w="290620">
                  <a:extLst>
                    <a:ext uri="{9D8B030D-6E8A-4147-A177-3AD203B41FA5}">
                      <a16:colId xmlns:a16="http://schemas.microsoft.com/office/drawing/2014/main" val="20012"/>
                    </a:ext>
                  </a:extLst>
                </a:gridCol>
                <a:gridCol w="290620">
                  <a:extLst>
                    <a:ext uri="{9D8B030D-6E8A-4147-A177-3AD203B41FA5}">
                      <a16:colId xmlns:a16="http://schemas.microsoft.com/office/drawing/2014/main" val="20013"/>
                    </a:ext>
                  </a:extLst>
                </a:gridCol>
                <a:gridCol w="290620">
                  <a:extLst>
                    <a:ext uri="{9D8B030D-6E8A-4147-A177-3AD203B41FA5}">
                      <a16:colId xmlns:a16="http://schemas.microsoft.com/office/drawing/2014/main" val="20014"/>
                    </a:ext>
                  </a:extLst>
                </a:gridCol>
                <a:gridCol w="290620">
                  <a:extLst>
                    <a:ext uri="{9D8B030D-6E8A-4147-A177-3AD203B41FA5}">
                      <a16:colId xmlns:a16="http://schemas.microsoft.com/office/drawing/2014/main" val="20015"/>
                    </a:ext>
                  </a:extLst>
                </a:gridCol>
                <a:gridCol w="290620">
                  <a:extLst>
                    <a:ext uri="{9D8B030D-6E8A-4147-A177-3AD203B41FA5}">
                      <a16:colId xmlns:a16="http://schemas.microsoft.com/office/drawing/2014/main" val="20016"/>
                    </a:ext>
                  </a:extLst>
                </a:gridCol>
                <a:gridCol w="290620">
                  <a:extLst>
                    <a:ext uri="{9D8B030D-6E8A-4147-A177-3AD203B41FA5}">
                      <a16:colId xmlns:a16="http://schemas.microsoft.com/office/drawing/2014/main" val="20017"/>
                    </a:ext>
                  </a:extLst>
                </a:gridCol>
                <a:gridCol w="290620">
                  <a:extLst>
                    <a:ext uri="{9D8B030D-6E8A-4147-A177-3AD203B41FA5}">
                      <a16:colId xmlns:a16="http://schemas.microsoft.com/office/drawing/2014/main" val="20018"/>
                    </a:ext>
                  </a:extLst>
                </a:gridCol>
                <a:gridCol w="290620">
                  <a:extLst>
                    <a:ext uri="{9D8B030D-6E8A-4147-A177-3AD203B41FA5}">
                      <a16:colId xmlns:a16="http://schemas.microsoft.com/office/drawing/2014/main" val="20019"/>
                    </a:ext>
                  </a:extLst>
                </a:gridCol>
                <a:gridCol w="290620">
                  <a:extLst>
                    <a:ext uri="{9D8B030D-6E8A-4147-A177-3AD203B41FA5}">
                      <a16:colId xmlns:a16="http://schemas.microsoft.com/office/drawing/2014/main" val="20020"/>
                    </a:ext>
                  </a:extLst>
                </a:gridCol>
                <a:gridCol w="290620">
                  <a:extLst>
                    <a:ext uri="{9D8B030D-6E8A-4147-A177-3AD203B41FA5}">
                      <a16:colId xmlns:a16="http://schemas.microsoft.com/office/drawing/2014/main" val="20021"/>
                    </a:ext>
                  </a:extLst>
                </a:gridCol>
                <a:gridCol w="290620">
                  <a:extLst>
                    <a:ext uri="{9D8B030D-6E8A-4147-A177-3AD203B41FA5}">
                      <a16:colId xmlns:a16="http://schemas.microsoft.com/office/drawing/2014/main" val="20022"/>
                    </a:ext>
                  </a:extLst>
                </a:gridCol>
                <a:gridCol w="290620">
                  <a:extLst>
                    <a:ext uri="{9D8B030D-6E8A-4147-A177-3AD203B41FA5}">
                      <a16:colId xmlns:a16="http://schemas.microsoft.com/office/drawing/2014/main" val="20023"/>
                    </a:ext>
                  </a:extLst>
                </a:gridCol>
                <a:gridCol w="290620">
                  <a:extLst>
                    <a:ext uri="{9D8B030D-6E8A-4147-A177-3AD203B41FA5}">
                      <a16:colId xmlns:a16="http://schemas.microsoft.com/office/drawing/2014/main" val="20024"/>
                    </a:ext>
                  </a:extLst>
                </a:gridCol>
                <a:gridCol w="290620">
                  <a:extLst>
                    <a:ext uri="{9D8B030D-6E8A-4147-A177-3AD203B41FA5}">
                      <a16:colId xmlns:a16="http://schemas.microsoft.com/office/drawing/2014/main" val="20025"/>
                    </a:ext>
                  </a:extLst>
                </a:gridCol>
                <a:gridCol w="290620">
                  <a:extLst>
                    <a:ext uri="{9D8B030D-6E8A-4147-A177-3AD203B41FA5}">
                      <a16:colId xmlns:a16="http://schemas.microsoft.com/office/drawing/2014/main" val="20026"/>
                    </a:ext>
                  </a:extLst>
                </a:gridCol>
                <a:gridCol w="290620">
                  <a:extLst>
                    <a:ext uri="{9D8B030D-6E8A-4147-A177-3AD203B41FA5}">
                      <a16:colId xmlns:a16="http://schemas.microsoft.com/office/drawing/2014/main" val="20027"/>
                    </a:ext>
                  </a:extLst>
                </a:gridCol>
                <a:gridCol w="290620">
                  <a:extLst>
                    <a:ext uri="{9D8B030D-6E8A-4147-A177-3AD203B41FA5}">
                      <a16:colId xmlns:a16="http://schemas.microsoft.com/office/drawing/2014/main" val="20028"/>
                    </a:ext>
                  </a:extLst>
                </a:gridCol>
                <a:gridCol w="290620">
                  <a:extLst>
                    <a:ext uri="{9D8B030D-6E8A-4147-A177-3AD203B41FA5}">
                      <a16:colId xmlns:a16="http://schemas.microsoft.com/office/drawing/2014/main" val="20029"/>
                    </a:ext>
                  </a:extLst>
                </a:gridCol>
                <a:gridCol w="290620">
                  <a:extLst>
                    <a:ext uri="{9D8B030D-6E8A-4147-A177-3AD203B41FA5}">
                      <a16:colId xmlns:a16="http://schemas.microsoft.com/office/drawing/2014/main" val="20030"/>
                    </a:ext>
                  </a:extLst>
                </a:gridCol>
              </a:tblGrid>
              <a:tr h="321281">
                <a:tc>
                  <a:txBody>
                    <a:bodyPr/>
                    <a:lstStyle/>
                    <a:p>
                      <a:pPr algn="ctr"/>
                      <a:r>
                        <a:rPr kumimoji="1" lang="ja-JP" altLang="en-US" sz="1600" dirty="0">
                          <a:solidFill>
                            <a:schemeClr val="tx1"/>
                          </a:solidFill>
                        </a:rPr>
                        <a:t>姓名</a:t>
                      </a:r>
                    </a:p>
                  </a:txBody>
                  <a:tcPr marL="80327" marR="80327" marT="40152" marB="40152" anchor="ctr">
                    <a:noFill/>
                  </a:tcPr>
                </a:tc>
                <a:tc>
                  <a:txBody>
                    <a:bodyPr/>
                    <a:lstStyle/>
                    <a:p>
                      <a:pPr algn="ctr"/>
                      <a:r>
                        <a:rPr kumimoji="1" lang="en-US" altLang="ja-JP" sz="800" dirty="0">
                          <a:solidFill>
                            <a:schemeClr val="tx1"/>
                          </a:solidFill>
                        </a:rPr>
                        <a:t>1</a:t>
                      </a:r>
                      <a:endParaRPr kumimoji="1" lang="ja-JP" altLang="en-US" sz="800" dirty="0">
                        <a:solidFill>
                          <a:schemeClr val="tx1"/>
                        </a:solidFill>
                      </a:endParaRPr>
                    </a:p>
                  </a:txBody>
                  <a:tcPr marL="80327" marR="80327" marT="40152" marB="40152" anchor="ctr">
                    <a:noFill/>
                  </a:tcPr>
                </a:tc>
                <a:tc>
                  <a:txBody>
                    <a:bodyPr/>
                    <a:lstStyle/>
                    <a:p>
                      <a:pPr algn="ctr"/>
                      <a:r>
                        <a:rPr kumimoji="1" lang="en-US" altLang="ja-JP" sz="800" dirty="0">
                          <a:solidFill>
                            <a:schemeClr val="tx1"/>
                          </a:solidFill>
                        </a:rPr>
                        <a:t>2</a:t>
                      </a:r>
                      <a:endParaRPr kumimoji="1" lang="ja-JP" altLang="en-US" sz="800" dirty="0">
                        <a:solidFill>
                          <a:schemeClr val="tx1"/>
                        </a:solidFill>
                      </a:endParaRPr>
                    </a:p>
                  </a:txBody>
                  <a:tcPr marL="80327" marR="80327" marT="40152" marB="40152" anchor="ctr">
                    <a:noFill/>
                  </a:tcPr>
                </a:tc>
                <a:tc>
                  <a:txBody>
                    <a:bodyPr/>
                    <a:lstStyle/>
                    <a:p>
                      <a:pPr algn="ctr"/>
                      <a:r>
                        <a:rPr kumimoji="1" lang="en-US" altLang="ja-JP" sz="800" dirty="0">
                          <a:solidFill>
                            <a:schemeClr val="tx1"/>
                          </a:solidFill>
                        </a:rPr>
                        <a:t>3</a:t>
                      </a:r>
                      <a:endParaRPr kumimoji="1" lang="ja-JP" altLang="en-US" sz="800" dirty="0">
                        <a:solidFill>
                          <a:schemeClr val="tx1"/>
                        </a:solidFill>
                      </a:endParaRPr>
                    </a:p>
                  </a:txBody>
                  <a:tcPr marL="80327" marR="80327" marT="40152" marB="40152" anchor="ctr">
                    <a:noFill/>
                  </a:tcPr>
                </a:tc>
                <a:tc>
                  <a:txBody>
                    <a:bodyPr/>
                    <a:lstStyle/>
                    <a:p>
                      <a:pPr algn="ctr"/>
                      <a:r>
                        <a:rPr kumimoji="1" lang="en-US" altLang="ja-JP" sz="800" dirty="0">
                          <a:solidFill>
                            <a:schemeClr val="tx1"/>
                          </a:solidFill>
                        </a:rPr>
                        <a:t>4</a:t>
                      </a:r>
                      <a:endParaRPr kumimoji="1" lang="ja-JP" altLang="en-US" sz="800" dirty="0">
                        <a:solidFill>
                          <a:schemeClr val="tx1"/>
                        </a:solidFill>
                      </a:endParaRPr>
                    </a:p>
                  </a:txBody>
                  <a:tcPr marL="80327" marR="80327" marT="40152" marB="40152" anchor="ctr">
                    <a:noFill/>
                  </a:tcPr>
                </a:tc>
                <a:tc>
                  <a:txBody>
                    <a:bodyPr/>
                    <a:lstStyle/>
                    <a:p>
                      <a:pPr algn="ctr"/>
                      <a:r>
                        <a:rPr kumimoji="1" lang="en-US" altLang="ja-JP" sz="800" dirty="0">
                          <a:solidFill>
                            <a:schemeClr val="tx1"/>
                          </a:solidFill>
                        </a:rPr>
                        <a:t>5</a:t>
                      </a:r>
                      <a:endParaRPr kumimoji="1" lang="ja-JP" altLang="en-US" sz="800" dirty="0">
                        <a:solidFill>
                          <a:schemeClr val="tx1"/>
                        </a:solidFill>
                      </a:endParaRPr>
                    </a:p>
                  </a:txBody>
                  <a:tcPr marL="80327" marR="80327" marT="40152" marB="40152" anchor="ctr">
                    <a:noFill/>
                  </a:tcPr>
                </a:tc>
                <a:tc>
                  <a:txBody>
                    <a:bodyPr/>
                    <a:lstStyle/>
                    <a:p>
                      <a:pPr algn="ctr"/>
                      <a:r>
                        <a:rPr kumimoji="1" lang="en-US" altLang="ja-JP" sz="800" dirty="0">
                          <a:solidFill>
                            <a:schemeClr val="tx1"/>
                          </a:solidFill>
                        </a:rPr>
                        <a:t>6</a:t>
                      </a:r>
                      <a:endParaRPr kumimoji="1" lang="ja-JP" altLang="en-US" sz="800" dirty="0">
                        <a:solidFill>
                          <a:schemeClr val="tx1"/>
                        </a:solidFill>
                      </a:endParaRPr>
                    </a:p>
                  </a:txBody>
                  <a:tcPr marL="80327" marR="80327" marT="40152" marB="40152" anchor="ctr">
                    <a:noFill/>
                  </a:tcPr>
                </a:tc>
                <a:tc>
                  <a:txBody>
                    <a:bodyPr/>
                    <a:lstStyle/>
                    <a:p>
                      <a:pPr algn="ctr"/>
                      <a:r>
                        <a:rPr kumimoji="1" lang="en-US" altLang="ja-JP" sz="800" dirty="0">
                          <a:solidFill>
                            <a:schemeClr val="tx1"/>
                          </a:solidFill>
                        </a:rPr>
                        <a:t>7</a:t>
                      </a:r>
                      <a:endParaRPr kumimoji="1" lang="ja-JP" altLang="en-US" sz="800" dirty="0">
                        <a:solidFill>
                          <a:schemeClr val="tx1"/>
                        </a:solidFill>
                      </a:endParaRPr>
                    </a:p>
                  </a:txBody>
                  <a:tcPr marL="80327" marR="80327" marT="40152" marB="40152" anchor="ctr">
                    <a:noFill/>
                  </a:tcPr>
                </a:tc>
                <a:tc>
                  <a:txBody>
                    <a:bodyPr/>
                    <a:lstStyle/>
                    <a:p>
                      <a:pPr algn="ctr"/>
                      <a:r>
                        <a:rPr kumimoji="1" lang="en-US" altLang="ja-JP" sz="800" dirty="0">
                          <a:solidFill>
                            <a:schemeClr val="tx1"/>
                          </a:solidFill>
                        </a:rPr>
                        <a:t>8</a:t>
                      </a:r>
                      <a:endParaRPr kumimoji="1" lang="ja-JP" altLang="en-US" sz="800" dirty="0">
                        <a:solidFill>
                          <a:schemeClr val="tx1"/>
                        </a:solidFill>
                      </a:endParaRPr>
                    </a:p>
                  </a:txBody>
                  <a:tcPr marL="80327" marR="80327" marT="40152" marB="40152" anchor="ctr">
                    <a:noFill/>
                  </a:tcPr>
                </a:tc>
                <a:tc>
                  <a:txBody>
                    <a:bodyPr/>
                    <a:lstStyle/>
                    <a:p>
                      <a:pPr algn="ctr"/>
                      <a:r>
                        <a:rPr kumimoji="1" lang="en-US" altLang="ja-JP" sz="800" dirty="0">
                          <a:solidFill>
                            <a:schemeClr val="tx1"/>
                          </a:solidFill>
                        </a:rPr>
                        <a:t>9</a:t>
                      </a:r>
                      <a:endParaRPr kumimoji="1" lang="ja-JP" altLang="en-US" sz="800" dirty="0">
                        <a:solidFill>
                          <a:schemeClr val="tx1"/>
                        </a:solidFill>
                      </a:endParaRPr>
                    </a:p>
                  </a:txBody>
                  <a:tcPr marL="80327" marR="80327" marT="40152" marB="40152" anchor="ctr">
                    <a:noFill/>
                  </a:tcPr>
                </a:tc>
                <a:tc>
                  <a:txBody>
                    <a:bodyPr/>
                    <a:lstStyle/>
                    <a:p>
                      <a:pPr algn="ctr"/>
                      <a:r>
                        <a:rPr kumimoji="1" lang="en-US" altLang="ja-JP" sz="800" dirty="0">
                          <a:solidFill>
                            <a:schemeClr val="tx1"/>
                          </a:solidFill>
                        </a:rPr>
                        <a:t>10</a:t>
                      </a:r>
                      <a:endParaRPr kumimoji="1" lang="ja-JP" altLang="en-US" sz="800" dirty="0">
                        <a:solidFill>
                          <a:schemeClr val="tx1"/>
                        </a:solidFill>
                      </a:endParaRPr>
                    </a:p>
                  </a:txBody>
                  <a:tcPr marL="80327" marR="80327" marT="40152" marB="40152" anchor="ctr">
                    <a:noFill/>
                  </a:tcPr>
                </a:tc>
                <a:tc>
                  <a:txBody>
                    <a:bodyPr/>
                    <a:lstStyle/>
                    <a:p>
                      <a:pPr algn="ctr"/>
                      <a:r>
                        <a:rPr kumimoji="1" lang="en-US" altLang="ja-JP" sz="800" dirty="0">
                          <a:solidFill>
                            <a:schemeClr val="tx1"/>
                          </a:solidFill>
                        </a:rPr>
                        <a:t>11</a:t>
                      </a:r>
                      <a:endParaRPr kumimoji="1" lang="ja-JP" altLang="en-US" sz="800" dirty="0">
                        <a:solidFill>
                          <a:schemeClr val="tx1"/>
                        </a:solidFill>
                      </a:endParaRPr>
                    </a:p>
                  </a:txBody>
                  <a:tcPr marL="80327" marR="80327" marT="40152" marB="40152" anchor="ctr">
                    <a:noFill/>
                  </a:tcPr>
                </a:tc>
                <a:tc>
                  <a:txBody>
                    <a:bodyPr/>
                    <a:lstStyle/>
                    <a:p>
                      <a:pPr algn="ctr"/>
                      <a:r>
                        <a:rPr kumimoji="1" lang="en-US" altLang="ja-JP" sz="800" dirty="0">
                          <a:solidFill>
                            <a:schemeClr val="tx1"/>
                          </a:solidFill>
                        </a:rPr>
                        <a:t>12</a:t>
                      </a:r>
                      <a:endParaRPr kumimoji="1" lang="ja-JP" altLang="en-US" sz="800" dirty="0">
                        <a:solidFill>
                          <a:schemeClr val="tx1"/>
                        </a:solidFill>
                      </a:endParaRPr>
                    </a:p>
                  </a:txBody>
                  <a:tcPr marL="80327" marR="80327" marT="40152" marB="40152" anchor="ctr">
                    <a:noFill/>
                  </a:tcPr>
                </a:tc>
                <a:tc>
                  <a:txBody>
                    <a:bodyPr/>
                    <a:lstStyle/>
                    <a:p>
                      <a:pPr algn="ctr"/>
                      <a:r>
                        <a:rPr kumimoji="1" lang="en-US" altLang="ja-JP" sz="800" dirty="0">
                          <a:solidFill>
                            <a:schemeClr val="tx1"/>
                          </a:solidFill>
                        </a:rPr>
                        <a:t>13</a:t>
                      </a:r>
                      <a:endParaRPr kumimoji="1" lang="ja-JP" altLang="en-US" sz="800" dirty="0">
                        <a:solidFill>
                          <a:schemeClr val="tx1"/>
                        </a:solidFill>
                      </a:endParaRPr>
                    </a:p>
                  </a:txBody>
                  <a:tcPr marL="80327" marR="80327" marT="40152" marB="40152" anchor="ctr">
                    <a:noFill/>
                  </a:tcPr>
                </a:tc>
                <a:tc>
                  <a:txBody>
                    <a:bodyPr/>
                    <a:lstStyle/>
                    <a:p>
                      <a:pPr algn="ctr"/>
                      <a:r>
                        <a:rPr kumimoji="1" lang="en-US" altLang="ja-JP" sz="800" dirty="0">
                          <a:solidFill>
                            <a:schemeClr val="tx1"/>
                          </a:solidFill>
                        </a:rPr>
                        <a:t>14</a:t>
                      </a:r>
                      <a:endParaRPr kumimoji="1" lang="ja-JP" altLang="en-US" sz="800" dirty="0">
                        <a:solidFill>
                          <a:schemeClr val="tx1"/>
                        </a:solidFill>
                      </a:endParaRPr>
                    </a:p>
                  </a:txBody>
                  <a:tcPr marL="80327" marR="80327" marT="40152" marB="40152" anchor="ctr">
                    <a:noFill/>
                  </a:tcPr>
                </a:tc>
                <a:tc>
                  <a:txBody>
                    <a:bodyPr/>
                    <a:lstStyle/>
                    <a:p>
                      <a:pPr algn="ctr"/>
                      <a:r>
                        <a:rPr kumimoji="1" lang="en-US" altLang="ja-JP" sz="800" dirty="0">
                          <a:solidFill>
                            <a:schemeClr val="tx1"/>
                          </a:solidFill>
                        </a:rPr>
                        <a:t>15</a:t>
                      </a:r>
                      <a:endParaRPr kumimoji="1" lang="ja-JP" altLang="en-US" sz="800" dirty="0">
                        <a:solidFill>
                          <a:schemeClr val="tx1"/>
                        </a:solidFill>
                      </a:endParaRPr>
                    </a:p>
                  </a:txBody>
                  <a:tcPr marL="80327" marR="80327" marT="40152" marB="40152" anchor="ctr">
                    <a:noFill/>
                  </a:tcPr>
                </a:tc>
                <a:tc>
                  <a:txBody>
                    <a:bodyPr/>
                    <a:lstStyle/>
                    <a:p>
                      <a:pPr algn="ctr"/>
                      <a:r>
                        <a:rPr kumimoji="1" lang="en-US" altLang="ja-JP" sz="800" dirty="0">
                          <a:solidFill>
                            <a:schemeClr val="tx1"/>
                          </a:solidFill>
                        </a:rPr>
                        <a:t>16</a:t>
                      </a:r>
                      <a:endParaRPr kumimoji="1" lang="ja-JP" altLang="en-US" sz="800" dirty="0">
                        <a:solidFill>
                          <a:schemeClr val="tx1"/>
                        </a:solidFill>
                      </a:endParaRPr>
                    </a:p>
                  </a:txBody>
                  <a:tcPr marL="80327" marR="80327" marT="40152" marB="40152" anchor="ctr">
                    <a:noFill/>
                  </a:tcPr>
                </a:tc>
                <a:tc>
                  <a:txBody>
                    <a:bodyPr/>
                    <a:lstStyle/>
                    <a:p>
                      <a:pPr algn="ctr"/>
                      <a:r>
                        <a:rPr kumimoji="1" lang="en-US" altLang="ja-JP" sz="800" dirty="0">
                          <a:solidFill>
                            <a:schemeClr val="tx1"/>
                          </a:solidFill>
                        </a:rPr>
                        <a:t>17</a:t>
                      </a:r>
                      <a:endParaRPr kumimoji="1" lang="ja-JP" altLang="en-US" sz="800" dirty="0">
                        <a:solidFill>
                          <a:schemeClr val="tx1"/>
                        </a:solidFill>
                      </a:endParaRPr>
                    </a:p>
                  </a:txBody>
                  <a:tcPr marL="80327" marR="80327" marT="40152" marB="40152" anchor="ctr">
                    <a:noFill/>
                  </a:tcPr>
                </a:tc>
                <a:tc>
                  <a:txBody>
                    <a:bodyPr/>
                    <a:lstStyle/>
                    <a:p>
                      <a:pPr algn="ctr"/>
                      <a:r>
                        <a:rPr kumimoji="1" lang="en-US" altLang="ja-JP" sz="800" dirty="0">
                          <a:solidFill>
                            <a:schemeClr val="tx1"/>
                          </a:solidFill>
                        </a:rPr>
                        <a:t>18</a:t>
                      </a:r>
                      <a:endParaRPr kumimoji="1" lang="ja-JP" altLang="en-US" sz="800" dirty="0">
                        <a:solidFill>
                          <a:schemeClr val="tx1"/>
                        </a:solidFill>
                      </a:endParaRPr>
                    </a:p>
                  </a:txBody>
                  <a:tcPr marL="80327" marR="80327" marT="40152" marB="40152" anchor="ctr">
                    <a:noFill/>
                  </a:tcPr>
                </a:tc>
                <a:tc>
                  <a:txBody>
                    <a:bodyPr/>
                    <a:lstStyle/>
                    <a:p>
                      <a:pPr algn="ctr"/>
                      <a:r>
                        <a:rPr kumimoji="1" lang="en-US" altLang="ja-JP" sz="800" dirty="0">
                          <a:solidFill>
                            <a:schemeClr val="tx1"/>
                          </a:solidFill>
                        </a:rPr>
                        <a:t>19</a:t>
                      </a:r>
                      <a:endParaRPr kumimoji="1" lang="ja-JP" altLang="en-US" sz="800" dirty="0">
                        <a:solidFill>
                          <a:schemeClr val="tx1"/>
                        </a:solidFill>
                      </a:endParaRPr>
                    </a:p>
                  </a:txBody>
                  <a:tcPr marL="80327" marR="80327" marT="40152" marB="40152" anchor="ctr">
                    <a:noFill/>
                  </a:tcPr>
                </a:tc>
                <a:tc>
                  <a:txBody>
                    <a:bodyPr/>
                    <a:lstStyle/>
                    <a:p>
                      <a:pPr algn="ctr"/>
                      <a:r>
                        <a:rPr kumimoji="1" lang="en-US" altLang="ja-JP" sz="800" dirty="0">
                          <a:solidFill>
                            <a:schemeClr val="tx1"/>
                          </a:solidFill>
                        </a:rPr>
                        <a:t>20</a:t>
                      </a:r>
                      <a:endParaRPr kumimoji="1" lang="ja-JP" altLang="en-US" sz="800" dirty="0">
                        <a:solidFill>
                          <a:schemeClr val="tx1"/>
                        </a:solidFill>
                      </a:endParaRPr>
                    </a:p>
                  </a:txBody>
                  <a:tcPr marL="80327" marR="80327" marT="40152" marB="40152" anchor="ctr">
                    <a:noFill/>
                  </a:tcPr>
                </a:tc>
                <a:tc>
                  <a:txBody>
                    <a:bodyPr/>
                    <a:lstStyle/>
                    <a:p>
                      <a:pPr algn="ctr"/>
                      <a:r>
                        <a:rPr kumimoji="1" lang="en-US" altLang="ja-JP" sz="800" dirty="0">
                          <a:solidFill>
                            <a:schemeClr val="tx1"/>
                          </a:solidFill>
                        </a:rPr>
                        <a:t>21</a:t>
                      </a:r>
                      <a:endParaRPr kumimoji="1" lang="ja-JP" altLang="en-US" sz="800" dirty="0">
                        <a:solidFill>
                          <a:schemeClr val="tx1"/>
                        </a:solidFill>
                      </a:endParaRPr>
                    </a:p>
                  </a:txBody>
                  <a:tcPr marL="80327" marR="80327" marT="40152" marB="40152" anchor="ctr">
                    <a:noFill/>
                  </a:tcPr>
                </a:tc>
                <a:tc>
                  <a:txBody>
                    <a:bodyPr/>
                    <a:lstStyle/>
                    <a:p>
                      <a:pPr algn="ctr"/>
                      <a:r>
                        <a:rPr kumimoji="1" lang="en-US" altLang="ja-JP" sz="800" dirty="0">
                          <a:solidFill>
                            <a:schemeClr val="tx1"/>
                          </a:solidFill>
                        </a:rPr>
                        <a:t>22</a:t>
                      </a:r>
                      <a:endParaRPr kumimoji="1" lang="ja-JP" altLang="en-US" sz="800" dirty="0">
                        <a:solidFill>
                          <a:schemeClr val="tx1"/>
                        </a:solidFill>
                      </a:endParaRPr>
                    </a:p>
                  </a:txBody>
                  <a:tcPr marL="80327" marR="80327" marT="40152" marB="40152" anchor="ctr">
                    <a:noFill/>
                  </a:tcPr>
                </a:tc>
                <a:tc>
                  <a:txBody>
                    <a:bodyPr/>
                    <a:lstStyle/>
                    <a:p>
                      <a:pPr algn="ctr"/>
                      <a:r>
                        <a:rPr kumimoji="1" lang="en-US" altLang="ja-JP" sz="800" dirty="0">
                          <a:solidFill>
                            <a:schemeClr val="tx1"/>
                          </a:solidFill>
                        </a:rPr>
                        <a:t>23</a:t>
                      </a:r>
                      <a:endParaRPr kumimoji="1" lang="ja-JP" altLang="en-US" sz="800" dirty="0">
                        <a:solidFill>
                          <a:schemeClr val="tx1"/>
                        </a:solidFill>
                      </a:endParaRPr>
                    </a:p>
                  </a:txBody>
                  <a:tcPr marL="80327" marR="80327" marT="40152" marB="40152" anchor="ctr">
                    <a:noFill/>
                  </a:tcPr>
                </a:tc>
                <a:tc>
                  <a:txBody>
                    <a:bodyPr/>
                    <a:lstStyle/>
                    <a:p>
                      <a:pPr algn="ctr"/>
                      <a:r>
                        <a:rPr kumimoji="1" lang="en-US" altLang="ja-JP" sz="800" dirty="0">
                          <a:solidFill>
                            <a:schemeClr val="tx1"/>
                          </a:solidFill>
                        </a:rPr>
                        <a:t>24</a:t>
                      </a:r>
                      <a:endParaRPr kumimoji="1" lang="ja-JP" altLang="en-US" sz="800" dirty="0">
                        <a:solidFill>
                          <a:schemeClr val="tx1"/>
                        </a:solidFill>
                      </a:endParaRPr>
                    </a:p>
                  </a:txBody>
                  <a:tcPr marL="80327" marR="80327" marT="40152" marB="40152" anchor="ctr">
                    <a:noFill/>
                  </a:tcPr>
                </a:tc>
                <a:tc>
                  <a:txBody>
                    <a:bodyPr/>
                    <a:lstStyle/>
                    <a:p>
                      <a:pPr algn="ctr"/>
                      <a:r>
                        <a:rPr kumimoji="1" lang="en-US" altLang="ja-JP" sz="800" dirty="0">
                          <a:solidFill>
                            <a:schemeClr val="tx1"/>
                          </a:solidFill>
                        </a:rPr>
                        <a:t>25</a:t>
                      </a:r>
                      <a:endParaRPr kumimoji="1" lang="ja-JP" altLang="en-US" sz="800" dirty="0">
                        <a:solidFill>
                          <a:schemeClr val="tx1"/>
                        </a:solidFill>
                      </a:endParaRPr>
                    </a:p>
                  </a:txBody>
                  <a:tcPr marL="80327" marR="80327" marT="40152" marB="40152" anchor="ctr">
                    <a:noFill/>
                  </a:tcPr>
                </a:tc>
                <a:tc>
                  <a:txBody>
                    <a:bodyPr/>
                    <a:lstStyle/>
                    <a:p>
                      <a:pPr algn="ctr"/>
                      <a:r>
                        <a:rPr kumimoji="1" lang="en-US" altLang="ja-JP" sz="800" dirty="0">
                          <a:solidFill>
                            <a:schemeClr val="tx1"/>
                          </a:solidFill>
                        </a:rPr>
                        <a:t>26</a:t>
                      </a:r>
                      <a:endParaRPr kumimoji="1" lang="ja-JP" altLang="en-US" sz="800" dirty="0">
                        <a:solidFill>
                          <a:schemeClr val="tx1"/>
                        </a:solidFill>
                      </a:endParaRPr>
                    </a:p>
                  </a:txBody>
                  <a:tcPr marL="80327" marR="80327" marT="40152" marB="40152" anchor="ctr">
                    <a:noFill/>
                  </a:tcPr>
                </a:tc>
                <a:tc>
                  <a:txBody>
                    <a:bodyPr/>
                    <a:lstStyle/>
                    <a:p>
                      <a:pPr algn="ctr"/>
                      <a:r>
                        <a:rPr kumimoji="1" lang="en-US" altLang="ja-JP" sz="800" dirty="0">
                          <a:solidFill>
                            <a:schemeClr val="tx1"/>
                          </a:solidFill>
                        </a:rPr>
                        <a:t>27</a:t>
                      </a:r>
                      <a:endParaRPr kumimoji="1" lang="ja-JP" altLang="en-US" sz="800" dirty="0">
                        <a:solidFill>
                          <a:schemeClr val="tx1"/>
                        </a:solidFill>
                      </a:endParaRPr>
                    </a:p>
                  </a:txBody>
                  <a:tcPr marL="80327" marR="80327" marT="40152" marB="40152" anchor="ctr">
                    <a:noFill/>
                  </a:tcPr>
                </a:tc>
                <a:tc>
                  <a:txBody>
                    <a:bodyPr/>
                    <a:lstStyle/>
                    <a:p>
                      <a:pPr algn="ctr"/>
                      <a:r>
                        <a:rPr kumimoji="1" lang="en-US" altLang="ja-JP" sz="800" dirty="0">
                          <a:solidFill>
                            <a:schemeClr val="tx1"/>
                          </a:solidFill>
                        </a:rPr>
                        <a:t>28</a:t>
                      </a:r>
                      <a:endParaRPr kumimoji="1" lang="ja-JP" altLang="en-US" sz="800" dirty="0">
                        <a:solidFill>
                          <a:schemeClr val="tx1"/>
                        </a:solidFill>
                      </a:endParaRPr>
                    </a:p>
                  </a:txBody>
                  <a:tcPr marL="80327" marR="80327" marT="40152" marB="40152" anchor="ctr">
                    <a:noFill/>
                  </a:tcPr>
                </a:tc>
                <a:tc>
                  <a:txBody>
                    <a:bodyPr/>
                    <a:lstStyle/>
                    <a:p>
                      <a:pPr algn="ctr"/>
                      <a:r>
                        <a:rPr kumimoji="1" lang="en-US" altLang="ja-JP" sz="800" dirty="0">
                          <a:solidFill>
                            <a:schemeClr val="tx1"/>
                          </a:solidFill>
                        </a:rPr>
                        <a:t>29</a:t>
                      </a:r>
                      <a:endParaRPr kumimoji="1" lang="ja-JP" altLang="en-US" sz="800" dirty="0">
                        <a:solidFill>
                          <a:schemeClr val="tx1"/>
                        </a:solidFill>
                      </a:endParaRPr>
                    </a:p>
                  </a:txBody>
                  <a:tcPr marL="80327" marR="80327" marT="40152" marB="40152" anchor="ctr">
                    <a:noFill/>
                  </a:tcPr>
                </a:tc>
                <a:tc>
                  <a:txBody>
                    <a:bodyPr/>
                    <a:lstStyle/>
                    <a:p>
                      <a:pPr algn="ctr"/>
                      <a:r>
                        <a:rPr kumimoji="1" lang="en-US" altLang="ja-JP" sz="800" dirty="0">
                          <a:solidFill>
                            <a:schemeClr val="tx1"/>
                          </a:solidFill>
                        </a:rPr>
                        <a:t>30</a:t>
                      </a:r>
                      <a:endParaRPr kumimoji="1" lang="ja-JP" altLang="en-US" sz="800" dirty="0">
                        <a:solidFill>
                          <a:schemeClr val="tx1"/>
                        </a:solidFill>
                      </a:endParaRPr>
                    </a:p>
                  </a:txBody>
                  <a:tcPr marL="80327" marR="80327" marT="40152" marB="40152" anchor="ctr">
                    <a:noFill/>
                  </a:tcPr>
                </a:tc>
                <a:extLst>
                  <a:ext uri="{0D108BD9-81ED-4DB2-BD59-A6C34878D82A}">
                    <a16:rowId xmlns:a16="http://schemas.microsoft.com/office/drawing/2014/main" val="10000"/>
                  </a:ext>
                </a:extLst>
              </a:tr>
              <a:tr h="321281">
                <a:tc>
                  <a:txBody>
                    <a:bodyPr/>
                    <a:lstStyle/>
                    <a:p>
                      <a:r>
                        <a:rPr kumimoji="1" lang="ja-JP" altLang="en-US" sz="1600" dirty="0">
                          <a:solidFill>
                            <a:schemeClr val="tx1"/>
                          </a:solidFill>
                        </a:rPr>
                        <a:t>○○　□□</a:t>
                      </a:r>
                    </a:p>
                  </a:txBody>
                  <a:tcPr marL="80327" marR="80327" marT="40152" marB="40152">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ja-JP" altLang="en-US" sz="1200" dirty="0">
                          <a:solidFill>
                            <a:schemeClr val="tx1"/>
                          </a:solidFill>
                        </a:rPr>
                        <a:t>入</a:t>
                      </a:r>
                    </a:p>
                  </a:txBody>
                  <a:tcPr marL="91442" marR="91442" marT="45708" marB="45708" anchor="ctr">
                    <a:solidFill>
                      <a:srgbClr val="FFCC99"/>
                    </a:solidFill>
                  </a:tcPr>
                </a:tc>
                <a:tc>
                  <a:txBody>
                    <a:bodyPr/>
                    <a:lstStyle/>
                    <a:p>
                      <a:pPr algn="ctr"/>
                      <a:endParaRPr kumimoji="1" lang="ja-JP" altLang="en-US" sz="1200" dirty="0">
                        <a:solidFill>
                          <a:schemeClr val="tx1"/>
                        </a:solidFill>
                      </a:endParaRPr>
                    </a:p>
                  </a:txBody>
                  <a:tcPr marL="91442" marR="91442" marT="45708" marB="45708" anchor="ctr">
                    <a:solidFill>
                      <a:srgbClr val="FFCC99"/>
                    </a:solidFill>
                  </a:tcPr>
                </a:tc>
                <a:tc>
                  <a:txBody>
                    <a:bodyPr/>
                    <a:lstStyle/>
                    <a:p>
                      <a:pPr algn="ctr"/>
                      <a:endParaRPr kumimoji="1" lang="ja-JP" altLang="en-US" sz="1200" dirty="0">
                        <a:solidFill>
                          <a:schemeClr val="tx1"/>
                        </a:solidFill>
                      </a:endParaRPr>
                    </a:p>
                  </a:txBody>
                  <a:tcPr marL="91442" marR="91442" marT="45708" marB="45708" anchor="ctr">
                    <a:solidFill>
                      <a:srgbClr val="FFCC99"/>
                    </a:solidFill>
                  </a:tcPr>
                </a:tc>
                <a:tc>
                  <a:txBody>
                    <a:bodyPr/>
                    <a:lstStyle/>
                    <a:p>
                      <a:pPr algn="ctr"/>
                      <a:endParaRPr kumimoji="1" lang="ja-JP" altLang="en-US" sz="1200" dirty="0">
                        <a:solidFill>
                          <a:schemeClr val="tx1"/>
                        </a:solidFill>
                      </a:endParaRPr>
                    </a:p>
                  </a:txBody>
                  <a:tcPr marL="91442" marR="91442" marT="45708" marB="45708" anchor="ctr">
                    <a:solidFill>
                      <a:srgbClr val="FFCC99"/>
                    </a:solidFill>
                  </a:tcPr>
                </a:tc>
                <a:tc>
                  <a:txBody>
                    <a:bodyPr/>
                    <a:lstStyle/>
                    <a:p>
                      <a:pPr algn="ctr"/>
                      <a:endParaRPr kumimoji="1" lang="ja-JP" altLang="en-US" sz="1200" dirty="0">
                        <a:solidFill>
                          <a:schemeClr val="tx1"/>
                        </a:solidFill>
                      </a:endParaRPr>
                    </a:p>
                  </a:txBody>
                  <a:tcPr marL="91442" marR="91442" marT="45708" marB="45708" anchor="ctr">
                    <a:solidFill>
                      <a:srgbClr val="FFCC99"/>
                    </a:solidFill>
                  </a:tcPr>
                </a:tc>
                <a:tc>
                  <a:txBody>
                    <a:bodyPr/>
                    <a:lstStyle/>
                    <a:p>
                      <a:pPr algn="ctr"/>
                      <a:endParaRPr kumimoji="1" lang="ja-JP" altLang="en-US" sz="1200" dirty="0">
                        <a:solidFill>
                          <a:schemeClr val="tx1"/>
                        </a:solidFill>
                      </a:endParaRPr>
                    </a:p>
                  </a:txBody>
                  <a:tcPr marL="91442" marR="91442" marT="45708" marB="45708" anchor="ctr">
                    <a:solidFill>
                      <a:srgbClr val="FFCC99"/>
                    </a:solidFill>
                  </a:tcPr>
                </a:tc>
                <a:tc>
                  <a:txBody>
                    <a:bodyPr/>
                    <a:lstStyle/>
                    <a:p>
                      <a:pPr algn="ctr"/>
                      <a:endParaRPr kumimoji="1" lang="ja-JP" altLang="en-US" sz="1200" dirty="0">
                        <a:solidFill>
                          <a:schemeClr val="tx1"/>
                        </a:solidFill>
                      </a:endParaRPr>
                    </a:p>
                  </a:txBody>
                  <a:tcPr marL="91442" marR="91442" marT="45708" marB="45708" anchor="ctr">
                    <a:solidFill>
                      <a:srgbClr val="FFCC99"/>
                    </a:solidFill>
                  </a:tcPr>
                </a:tc>
                <a:tc>
                  <a:txBody>
                    <a:bodyPr/>
                    <a:lstStyle/>
                    <a:p>
                      <a:pPr algn="ctr"/>
                      <a:endParaRPr kumimoji="1" lang="ja-JP" altLang="en-US" sz="1200" dirty="0">
                        <a:solidFill>
                          <a:schemeClr val="tx1"/>
                        </a:solidFill>
                      </a:endParaRPr>
                    </a:p>
                  </a:txBody>
                  <a:tcPr marL="91442" marR="91442" marT="45708" marB="45708" anchor="ctr">
                    <a:solidFill>
                      <a:srgbClr val="FFCC99"/>
                    </a:solidFill>
                  </a:tcPr>
                </a:tc>
                <a:tc>
                  <a:txBody>
                    <a:bodyPr/>
                    <a:lstStyle/>
                    <a:p>
                      <a:pPr algn="ctr"/>
                      <a:endParaRPr kumimoji="1" lang="ja-JP" altLang="en-US" sz="1200" dirty="0">
                        <a:solidFill>
                          <a:schemeClr val="tx1"/>
                        </a:solidFill>
                      </a:endParaRPr>
                    </a:p>
                  </a:txBody>
                  <a:tcPr marL="91442" marR="91442" marT="45708" marB="45708" anchor="ctr">
                    <a:solidFill>
                      <a:srgbClr val="FFCC99"/>
                    </a:solid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r>
                        <a:rPr kumimoji="1" lang="ja-JP" altLang="en-US" sz="1100" dirty="0">
                          <a:solidFill>
                            <a:schemeClr val="tx1"/>
                          </a:solidFill>
                        </a:rPr>
                        <a:t>退</a:t>
                      </a: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extLst>
                  <a:ext uri="{0D108BD9-81ED-4DB2-BD59-A6C34878D82A}">
                    <a16:rowId xmlns:a16="http://schemas.microsoft.com/office/drawing/2014/main" val="10001"/>
                  </a:ext>
                </a:extLst>
              </a:tr>
              <a:tr h="321281">
                <a:tc>
                  <a:txBody>
                    <a:bodyPr/>
                    <a:lstStyle/>
                    <a:p>
                      <a:r>
                        <a:rPr kumimoji="1" lang="ja-JP" altLang="en-US" sz="1600" dirty="0">
                          <a:solidFill>
                            <a:schemeClr val="tx1"/>
                          </a:solidFill>
                        </a:rPr>
                        <a:t>△△　</a:t>
                      </a:r>
                      <a:r>
                        <a:rPr kumimoji="1" lang="en-US" altLang="ja-JP" sz="1600" dirty="0">
                          <a:solidFill>
                            <a:schemeClr val="tx1"/>
                          </a:solidFill>
                        </a:rPr>
                        <a:t>※※</a:t>
                      </a:r>
                      <a:endParaRPr kumimoji="1" lang="ja-JP" altLang="en-US" sz="1600" dirty="0">
                        <a:solidFill>
                          <a:schemeClr val="tx1"/>
                        </a:solidFill>
                      </a:endParaRPr>
                    </a:p>
                  </a:txBody>
                  <a:tcPr marL="80327" marR="80327" marT="40152" marB="40152">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ja-JP" altLang="en-US" sz="1100" dirty="0">
                          <a:solidFill>
                            <a:schemeClr val="tx1"/>
                          </a:solidFill>
                        </a:rPr>
                        <a:t>入</a:t>
                      </a:r>
                    </a:p>
                  </a:txBody>
                  <a:tcPr marL="80327" marR="80327" marT="40152" marB="40152" anchor="ctr">
                    <a:solidFill>
                      <a:srgbClr val="FFCC99"/>
                    </a:solidFill>
                  </a:tcPr>
                </a:tc>
                <a:tc>
                  <a:txBody>
                    <a:bodyPr/>
                    <a:lstStyle/>
                    <a:p>
                      <a:pPr algn="ctr"/>
                      <a:endParaRPr kumimoji="1" lang="ja-JP" altLang="en-US" sz="1100" dirty="0">
                        <a:solidFill>
                          <a:schemeClr val="tx1"/>
                        </a:solidFill>
                      </a:endParaRPr>
                    </a:p>
                  </a:txBody>
                  <a:tcPr marL="80327" marR="80327" marT="40152" marB="40152" anchor="ctr">
                    <a:solidFill>
                      <a:srgbClr val="FFCC99"/>
                    </a:solidFill>
                  </a:tcPr>
                </a:tc>
                <a:tc>
                  <a:txBody>
                    <a:bodyPr/>
                    <a:lstStyle/>
                    <a:p>
                      <a:pPr algn="ctr"/>
                      <a:endParaRPr kumimoji="1" lang="ja-JP" altLang="en-US" sz="1100" dirty="0">
                        <a:solidFill>
                          <a:schemeClr val="tx1"/>
                        </a:solidFill>
                      </a:endParaRPr>
                    </a:p>
                  </a:txBody>
                  <a:tcPr marL="80327" marR="80327" marT="40152" marB="40152" anchor="ctr">
                    <a:solidFill>
                      <a:srgbClr val="FFCC99"/>
                    </a:solid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extLst>
                  <a:ext uri="{0D108BD9-81ED-4DB2-BD59-A6C34878D82A}">
                    <a16:rowId xmlns:a16="http://schemas.microsoft.com/office/drawing/2014/main" val="10002"/>
                  </a:ext>
                </a:extLst>
              </a:tr>
              <a:tr h="325678">
                <a:tc>
                  <a:txBody>
                    <a:bodyPr/>
                    <a:lstStyle/>
                    <a:p>
                      <a:endParaRPr kumimoji="1" lang="ja-JP" altLang="en-US" sz="1600" dirty="0">
                        <a:solidFill>
                          <a:schemeClr val="tx1"/>
                        </a:solidFill>
                      </a:endParaRPr>
                    </a:p>
                  </a:txBody>
                  <a:tcPr marL="80327" marR="80327" marT="40152" marB="40152">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ja-JP" altLang="en-US" sz="1100" dirty="0">
                          <a:solidFill>
                            <a:schemeClr val="tx1"/>
                          </a:solidFill>
                        </a:rPr>
                        <a:t>入</a:t>
                      </a:r>
                    </a:p>
                  </a:txBody>
                  <a:tcPr marL="80327" marR="80327" marT="40152" marB="40152" anchor="ctr">
                    <a:solidFill>
                      <a:srgbClr val="FFCC99"/>
                    </a:solidFill>
                  </a:tcPr>
                </a:tc>
                <a:tc>
                  <a:txBody>
                    <a:bodyPr/>
                    <a:lstStyle/>
                    <a:p>
                      <a:pPr algn="ctr"/>
                      <a:endParaRPr kumimoji="1" lang="ja-JP" altLang="en-US" sz="1100">
                        <a:solidFill>
                          <a:schemeClr val="tx1"/>
                        </a:solidFill>
                      </a:endParaRPr>
                    </a:p>
                  </a:txBody>
                  <a:tcPr marL="80327" marR="80327" marT="40152" marB="40152" anchor="ctr">
                    <a:solidFill>
                      <a:srgbClr val="FFCC99"/>
                    </a:solidFill>
                  </a:tcPr>
                </a:tc>
                <a:tc>
                  <a:txBody>
                    <a:bodyPr/>
                    <a:lstStyle/>
                    <a:p>
                      <a:pPr algn="ctr"/>
                      <a:endParaRPr kumimoji="1" lang="ja-JP" altLang="en-US" sz="1100" dirty="0">
                        <a:solidFill>
                          <a:schemeClr val="tx1"/>
                        </a:solidFill>
                      </a:endParaRPr>
                    </a:p>
                  </a:txBody>
                  <a:tcPr marL="80327" marR="80327" marT="40152" marB="40152" anchor="ctr">
                    <a:solidFill>
                      <a:srgbClr val="FFCC99"/>
                    </a:solidFill>
                  </a:tcPr>
                </a:tc>
                <a:tc>
                  <a:txBody>
                    <a:bodyPr/>
                    <a:lstStyle/>
                    <a:p>
                      <a:pPr algn="ctr"/>
                      <a:endParaRPr kumimoji="1" lang="ja-JP" altLang="en-US" sz="1100" dirty="0">
                        <a:solidFill>
                          <a:schemeClr val="tx1"/>
                        </a:solidFill>
                      </a:endParaRPr>
                    </a:p>
                  </a:txBody>
                  <a:tcPr marL="80327" marR="80327" marT="40152" marB="40152" anchor="ctr">
                    <a:solidFill>
                      <a:srgbClr val="FFCC99"/>
                    </a:solidFill>
                  </a:tcPr>
                </a:tc>
                <a:tc>
                  <a:txBody>
                    <a:bodyPr/>
                    <a:lstStyle/>
                    <a:p>
                      <a:pPr algn="ctr"/>
                      <a:endParaRPr kumimoji="1" lang="ja-JP" altLang="en-US" sz="1100" dirty="0">
                        <a:solidFill>
                          <a:schemeClr val="tx1"/>
                        </a:solidFill>
                      </a:endParaRPr>
                    </a:p>
                  </a:txBody>
                  <a:tcPr marL="80327" marR="80327" marT="40152" marB="40152" anchor="ctr">
                    <a:solidFill>
                      <a:srgbClr val="FFCC99"/>
                    </a:solidFill>
                  </a:tcPr>
                </a:tc>
                <a:tc>
                  <a:txBody>
                    <a:bodyPr/>
                    <a:lstStyle/>
                    <a:p>
                      <a:pPr algn="ctr"/>
                      <a:endParaRPr kumimoji="1" lang="ja-JP" altLang="en-US" sz="1100">
                        <a:solidFill>
                          <a:schemeClr val="tx1"/>
                        </a:solidFill>
                      </a:endParaRPr>
                    </a:p>
                  </a:txBody>
                  <a:tcPr marL="80327" marR="80327" marT="40152" marB="40152" anchor="ctr">
                    <a:solidFill>
                      <a:srgbClr val="FFCC99"/>
                    </a:solidFill>
                  </a:tcPr>
                </a:tc>
                <a:tc>
                  <a:txBody>
                    <a:bodyPr/>
                    <a:lstStyle/>
                    <a:p>
                      <a:pPr algn="ctr"/>
                      <a:endParaRPr kumimoji="1" lang="ja-JP" altLang="en-US" sz="1100" dirty="0">
                        <a:solidFill>
                          <a:schemeClr val="tx1"/>
                        </a:solidFill>
                      </a:endParaRPr>
                    </a:p>
                  </a:txBody>
                  <a:tcPr marL="80327" marR="80327" marT="40152" marB="40152" anchor="ctr">
                    <a:solidFill>
                      <a:srgbClr val="FFCC99"/>
                    </a:solidFill>
                  </a:tcPr>
                </a:tc>
                <a:tc>
                  <a:txBody>
                    <a:bodyPr/>
                    <a:lstStyle/>
                    <a:p>
                      <a:pPr algn="ctr"/>
                      <a:endParaRPr kumimoji="1" lang="ja-JP" altLang="en-US" sz="1100" dirty="0">
                        <a:solidFill>
                          <a:schemeClr val="tx1"/>
                        </a:solidFill>
                      </a:endParaRPr>
                    </a:p>
                  </a:txBody>
                  <a:tcPr marL="80327" marR="80327" marT="40152" marB="40152" anchor="ctr">
                    <a:solidFill>
                      <a:srgbClr val="FFCC99"/>
                    </a:solidFill>
                  </a:tcPr>
                </a:tc>
                <a:tc>
                  <a:txBody>
                    <a:bodyPr/>
                    <a:lstStyle/>
                    <a:p>
                      <a:pPr algn="ctr"/>
                      <a:endParaRPr kumimoji="1" lang="ja-JP" altLang="en-US" sz="1100">
                        <a:solidFill>
                          <a:schemeClr val="tx1"/>
                        </a:solidFill>
                      </a:endParaRPr>
                    </a:p>
                  </a:txBody>
                  <a:tcPr marL="80327" marR="80327" marT="40152" marB="40152" anchor="ctr">
                    <a:solidFill>
                      <a:srgbClr val="FFCC99"/>
                    </a:solidFill>
                  </a:tcPr>
                </a:tc>
                <a:tc>
                  <a:txBody>
                    <a:bodyPr/>
                    <a:lstStyle/>
                    <a:p>
                      <a:pPr algn="ctr"/>
                      <a:endParaRPr kumimoji="1" lang="ja-JP" altLang="en-US" sz="1100">
                        <a:solidFill>
                          <a:schemeClr val="tx1"/>
                        </a:solidFill>
                      </a:endParaRPr>
                    </a:p>
                  </a:txBody>
                  <a:tcPr marL="80327" marR="80327" marT="40152" marB="40152" anchor="ctr">
                    <a:solidFill>
                      <a:srgbClr val="FFCC99"/>
                    </a:solidFill>
                  </a:tcPr>
                </a:tc>
                <a:tc>
                  <a:txBody>
                    <a:bodyPr/>
                    <a:lstStyle/>
                    <a:p>
                      <a:pPr algn="ctr"/>
                      <a:endParaRPr kumimoji="1" lang="ja-JP" altLang="en-US" sz="1100">
                        <a:solidFill>
                          <a:schemeClr val="tx1"/>
                        </a:solidFill>
                      </a:endParaRPr>
                    </a:p>
                  </a:txBody>
                  <a:tcPr marL="80327" marR="80327" marT="40152" marB="40152" anchor="ctr">
                    <a:solidFill>
                      <a:srgbClr val="FFCC99"/>
                    </a:solidFill>
                  </a:tcPr>
                </a:tc>
                <a:tc>
                  <a:txBody>
                    <a:bodyPr/>
                    <a:lstStyle/>
                    <a:p>
                      <a:pPr algn="ctr"/>
                      <a:endParaRPr kumimoji="1" lang="ja-JP" altLang="en-US" sz="1100">
                        <a:solidFill>
                          <a:schemeClr val="tx1"/>
                        </a:solidFill>
                      </a:endParaRPr>
                    </a:p>
                  </a:txBody>
                  <a:tcPr marL="80327" marR="80327" marT="40152" marB="40152" anchor="ctr">
                    <a:solidFill>
                      <a:srgbClr val="FFCC99"/>
                    </a:solidFill>
                  </a:tcPr>
                </a:tc>
                <a:tc>
                  <a:txBody>
                    <a:bodyPr/>
                    <a:lstStyle/>
                    <a:p>
                      <a:pPr algn="ctr"/>
                      <a:r>
                        <a:rPr kumimoji="1" lang="ja-JP" altLang="en-US" sz="1100" dirty="0">
                          <a:solidFill>
                            <a:schemeClr val="tx1"/>
                          </a:solidFill>
                        </a:rPr>
                        <a:t>退</a:t>
                      </a:r>
                    </a:p>
                  </a:txBody>
                  <a:tcPr marL="80327" marR="80327" marT="40152" marB="40152" anchor="ctr">
                    <a:solidFill>
                      <a:srgbClr val="FFCC99"/>
                    </a:solid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extLst>
                  <a:ext uri="{0D108BD9-81ED-4DB2-BD59-A6C34878D82A}">
                    <a16:rowId xmlns:a16="http://schemas.microsoft.com/office/drawing/2014/main" val="10003"/>
                  </a:ext>
                </a:extLst>
              </a:tr>
              <a:tr h="325678">
                <a:tc>
                  <a:txBody>
                    <a:bodyPr/>
                    <a:lstStyle/>
                    <a:p>
                      <a:endParaRPr kumimoji="1" lang="ja-JP" altLang="en-US" sz="1600">
                        <a:solidFill>
                          <a:schemeClr val="tx1"/>
                        </a:solidFill>
                      </a:endParaRPr>
                    </a:p>
                  </a:txBody>
                  <a:tcPr marL="80327" marR="80327" marT="40152" marB="40152">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ja-JP" altLang="en-US" sz="1100" dirty="0">
                          <a:solidFill>
                            <a:schemeClr val="tx1"/>
                          </a:solidFill>
                        </a:rPr>
                        <a:t>入</a:t>
                      </a: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solidFill>
                      <a:srgbClr val="FFCC99"/>
                    </a:solidFill>
                  </a:tcPr>
                </a:tc>
                <a:tc>
                  <a:txBody>
                    <a:bodyPr/>
                    <a:lstStyle/>
                    <a:p>
                      <a:pPr algn="ctr"/>
                      <a:endParaRPr kumimoji="1" lang="ja-JP" altLang="en-US" sz="1100">
                        <a:solidFill>
                          <a:schemeClr val="tx1"/>
                        </a:solidFill>
                      </a:endParaRPr>
                    </a:p>
                  </a:txBody>
                  <a:tcPr marL="80327" marR="80327" marT="40152" marB="40152" anchor="ctr">
                    <a:solidFill>
                      <a:srgbClr val="FFCC99"/>
                    </a:solidFill>
                  </a:tcPr>
                </a:tc>
                <a:tc>
                  <a:txBody>
                    <a:bodyPr/>
                    <a:lstStyle/>
                    <a:p>
                      <a:pPr algn="ctr"/>
                      <a:endParaRPr kumimoji="1" lang="ja-JP" altLang="en-US" sz="1100" dirty="0">
                        <a:solidFill>
                          <a:schemeClr val="tx1"/>
                        </a:solidFill>
                      </a:endParaRPr>
                    </a:p>
                  </a:txBody>
                  <a:tcPr marL="80327" marR="80327" marT="40152" marB="40152" anchor="ctr">
                    <a:solidFill>
                      <a:srgbClr val="FFCC99"/>
                    </a:solidFill>
                  </a:tcPr>
                </a:tc>
                <a:tc>
                  <a:txBody>
                    <a:bodyPr/>
                    <a:lstStyle/>
                    <a:p>
                      <a:pPr algn="ctr"/>
                      <a:endParaRPr kumimoji="1" lang="ja-JP" altLang="en-US" sz="1100">
                        <a:solidFill>
                          <a:schemeClr val="tx1"/>
                        </a:solidFill>
                      </a:endParaRPr>
                    </a:p>
                  </a:txBody>
                  <a:tcPr marL="80327" marR="80327" marT="40152" marB="40152" anchor="ctr">
                    <a:solidFill>
                      <a:srgbClr val="FFCC99"/>
                    </a:solidFill>
                  </a:tcPr>
                </a:tc>
                <a:tc>
                  <a:txBody>
                    <a:bodyPr/>
                    <a:lstStyle/>
                    <a:p>
                      <a:pPr algn="ctr"/>
                      <a:endParaRPr kumimoji="1" lang="ja-JP" altLang="en-US" sz="1100" dirty="0">
                        <a:solidFill>
                          <a:schemeClr val="tx1"/>
                        </a:solidFill>
                      </a:endParaRPr>
                    </a:p>
                  </a:txBody>
                  <a:tcPr marL="80327" marR="80327" marT="40152" marB="40152" anchor="ctr">
                    <a:solidFill>
                      <a:srgbClr val="FFCC99"/>
                    </a:solidFill>
                  </a:tcPr>
                </a:tc>
                <a:tc>
                  <a:txBody>
                    <a:bodyPr/>
                    <a:lstStyle/>
                    <a:p>
                      <a:pPr algn="ctr"/>
                      <a:endParaRPr kumimoji="1" lang="ja-JP" altLang="en-US" sz="1100">
                        <a:solidFill>
                          <a:schemeClr val="tx1"/>
                        </a:solidFill>
                      </a:endParaRPr>
                    </a:p>
                  </a:txBody>
                  <a:tcPr marL="80327" marR="80327" marT="40152" marB="40152" anchor="ctr">
                    <a:solidFill>
                      <a:srgbClr val="FFCC99"/>
                    </a:solidFill>
                  </a:tcPr>
                </a:tc>
                <a:tc>
                  <a:txBody>
                    <a:bodyPr/>
                    <a:lstStyle/>
                    <a:p>
                      <a:pPr algn="ctr"/>
                      <a:endParaRPr kumimoji="1" lang="ja-JP" altLang="en-US" sz="1100">
                        <a:solidFill>
                          <a:schemeClr val="tx1"/>
                        </a:solidFill>
                      </a:endParaRPr>
                    </a:p>
                  </a:txBody>
                  <a:tcPr marL="80327" marR="80327" marT="40152" marB="40152" anchor="ctr">
                    <a:solidFill>
                      <a:srgbClr val="FFCC99"/>
                    </a:solidFill>
                  </a:tcPr>
                </a:tc>
                <a:tc>
                  <a:txBody>
                    <a:bodyPr/>
                    <a:lstStyle/>
                    <a:p>
                      <a:pPr algn="ctr"/>
                      <a:endParaRPr kumimoji="1" lang="ja-JP" altLang="en-US" sz="1100">
                        <a:solidFill>
                          <a:schemeClr val="tx1"/>
                        </a:solidFill>
                      </a:endParaRPr>
                    </a:p>
                  </a:txBody>
                  <a:tcPr marL="80327" marR="80327" marT="40152" marB="40152" anchor="ctr">
                    <a:solidFill>
                      <a:srgbClr val="FFCC99"/>
                    </a:solidFill>
                  </a:tcPr>
                </a:tc>
                <a:tc>
                  <a:txBody>
                    <a:bodyPr/>
                    <a:lstStyle/>
                    <a:p>
                      <a:pPr algn="ctr"/>
                      <a:endParaRPr kumimoji="1" lang="ja-JP" altLang="en-US" sz="1100">
                        <a:solidFill>
                          <a:schemeClr val="tx1"/>
                        </a:solidFill>
                      </a:endParaRPr>
                    </a:p>
                  </a:txBody>
                  <a:tcPr marL="80327" marR="80327" marT="40152" marB="40152" anchor="ctr">
                    <a:solidFill>
                      <a:srgbClr val="FFCC99"/>
                    </a:solidFill>
                  </a:tcPr>
                </a:tc>
                <a:tc>
                  <a:txBody>
                    <a:bodyPr/>
                    <a:lstStyle/>
                    <a:p>
                      <a:pPr algn="ctr"/>
                      <a:endParaRPr kumimoji="1" lang="ja-JP" altLang="en-US" sz="1100" dirty="0">
                        <a:solidFill>
                          <a:schemeClr val="tx1"/>
                        </a:solidFill>
                      </a:endParaRPr>
                    </a:p>
                  </a:txBody>
                  <a:tcPr marL="80327" marR="80327" marT="40152" marB="40152" anchor="ctr">
                    <a:solidFill>
                      <a:srgbClr val="FFCC99"/>
                    </a:solidFill>
                  </a:tcPr>
                </a:tc>
                <a:tc>
                  <a:txBody>
                    <a:bodyPr/>
                    <a:lstStyle/>
                    <a:p>
                      <a:pPr algn="ctr"/>
                      <a:endParaRPr kumimoji="1" lang="ja-JP" altLang="en-US" sz="1100" dirty="0">
                        <a:solidFill>
                          <a:schemeClr val="tx1"/>
                        </a:solidFill>
                      </a:endParaRPr>
                    </a:p>
                  </a:txBody>
                  <a:tcPr marL="80327" marR="80327" marT="40152" marB="40152" anchor="ctr">
                    <a:solidFill>
                      <a:srgbClr val="FFCC99"/>
                    </a:solidFill>
                  </a:tcPr>
                </a:tc>
                <a:tc>
                  <a:txBody>
                    <a:bodyPr/>
                    <a:lstStyle/>
                    <a:p>
                      <a:pPr algn="ctr"/>
                      <a:endParaRPr kumimoji="1" lang="ja-JP" altLang="en-US" sz="1100" dirty="0">
                        <a:solidFill>
                          <a:schemeClr val="tx1"/>
                        </a:solidFill>
                      </a:endParaRPr>
                    </a:p>
                  </a:txBody>
                  <a:tcPr marL="80327" marR="80327" marT="40152" marB="40152" anchor="ctr">
                    <a:solidFill>
                      <a:srgbClr val="FFCC99"/>
                    </a:solidFill>
                  </a:tcPr>
                </a:tc>
                <a:tc>
                  <a:txBody>
                    <a:bodyPr/>
                    <a:lstStyle/>
                    <a:p>
                      <a:pPr algn="ctr"/>
                      <a:endParaRPr kumimoji="1" lang="ja-JP" altLang="en-US" sz="1100" dirty="0">
                        <a:solidFill>
                          <a:schemeClr val="tx1"/>
                        </a:solidFill>
                      </a:endParaRPr>
                    </a:p>
                  </a:txBody>
                  <a:tcPr marL="80327" marR="80327" marT="40152" marB="40152" anchor="ctr">
                    <a:solidFill>
                      <a:srgbClr val="FFCC99"/>
                    </a:solidFill>
                  </a:tcPr>
                </a:tc>
                <a:tc>
                  <a:txBody>
                    <a:bodyPr/>
                    <a:lstStyle/>
                    <a:p>
                      <a:pPr algn="ctr"/>
                      <a:endParaRPr kumimoji="1" lang="ja-JP" altLang="en-US" sz="1100" dirty="0">
                        <a:solidFill>
                          <a:schemeClr val="tx1"/>
                        </a:solidFill>
                      </a:endParaRPr>
                    </a:p>
                  </a:txBody>
                  <a:tcPr marL="80327" marR="80327" marT="40152" marB="40152" anchor="ctr">
                    <a:solidFill>
                      <a:srgbClr val="FFCC99"/>
                    </a:solidFill>
                  </a:tcPr>
                </a:tc>
                <a:tc>
                  <a:txBody>
                    <a:bodyPr/>
                    <a:lstStyle/>
                    <a:p>
                      <a:pPr algn="ctr"/>
                      <a:endParaRPr kumimoji="1" lang="ja-JP" altLang="en-US" sz="1100" dirty="0">
                        <a:solidFill>
                          <a:schemeClr val="tx1"/>
                        </a:solidFill>
                      </a:endParaRPr>
                    </a:p>
                  </a:txBody>
                  <a:tcPr marL="80327" marR="80327" marT="40152" marB="40152" anchor="ctr">
                    <a:solidFill>
                      <a:srgbClr val="FFCC99"/>
                    </a:solidFill>
                  </a:tcPr>
                </a:tc>
                <a:tc>
                  <a:txBody>
                    <a:bodyPr/>
                    <a:lstStyle/>
                    <a:p>
                      <a:pPr algn="ctr"/>
                      <a:endParaRPr kumimoji="1" lang="ja-JP" altLang="en-US" sz="1100" dirty="0">
                        <a:solidFill>
                          <a:schemeClr val="tx1"/>
                        </a:solidFill>
                      </a:endParaRPr>
                    </a:p>
                  </a:txBody>
                  <a:tcPr marL="80327" marR="80327" marT="40152" marB="40152" anchor="ctr">
                    <a:solidFill>
                      <a:srgbClr val="FFCC99"/>
                    </a:solidFill>
                  </a:tcPr>
                </a:tc>
                <a:tc>
                  <a:txBody>
                    <a:bodyPr/>
                    <a:lstStyle/>
                    <a:p>
                      <a:pPr algn="ctr"/>
                      <a:endParaRPr kumimoji="1" lang="ja-JP" altLang="en-US" sz="1100" dirty="0">
                        <a:solidFill>
                          <a:schemeClr val="tx1"/>
                        </a:solidFill>
                      </a:endParaRPr>
                    </a:p>
                  </a:txBody>
                  <a:tcPr marL="80327" marR="80327" marT="40152" marB="40152" anchor="ctr">
                    <a:solidFill>
                      <a:srgbClr val="FFCC99"/>
                    </a:solidFill>
                  </a:tcPr>
                </a:tc>
                <a:tc>
                  <a:txBody>
                    <a:bodyPr/>
                    <a:lstStyle/>
                    <a:p>
                      <a:pPr algn="ctr"/>
                      <a:endParaRPr kumimoji="1" lang="ja-JP" altLang="en-US" sz="1100" dirty="0">
                        <a:solidFill>
                          <a:schemeClr val="tx1"/>
                        </a:solidFill>
                      </a:endParaRPr>
                    </a:p>
                  </a:txBody>
                  <a:tcPr marL="80327" marR="80327" marT="40152" marB="40152" anchor="ctr">
                    <a:solidFill>
                      <a:srgbClr val="FFCC99"/>
                    </a:solidFill>
                  </a:tcPr>
                </a:tc>
                <a:tc>
                  <a:txBody>
                    <a:bodyPr/>
                    <a:lstStyle/>
                    <a:p>
                      <a:pPr algn="ctr"/>
                      <a:endParaRPr kumimoji="1" lang="ja-JP" altLang="en-US" sz="1100" dirty="0">
                        <a:solidFill>
                          <a:schemeClr val="tx1"/>
                        </a:solidFill>
                      </a:endParaRPr>
                    </a:p>
                  </a:txBody>
                  <a:tcPr marL="80327" marR="80327" marT="40152" marB="40152" anchor="ctr">
                    <a:solidFill>
                      <a:srgbClr val="FFCC99"/>
                    </a:solid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extLst>
                  <a:ext uri="{0D108BD9-81ED-4DB2-BD59-A6C34878D82A}">
                    <a16:rowId xmlns:a16="http://schemas.microsoft.com/office/drawing/2014/main" val="10004"/>
                  </a:ext>
                </a:extLst>
              </a:tr>
              <a:tr h="325678">
                <a:tc>
                  <a:txBody>
                    <a:bodyPr/>
                    <a:lstStyle/>
                    <a:p>
                      <a:endParaRPr kumimoji="1" lang="ja-JP" altLang="en-US" sz="1600">
                        <a:solidFill>
                          <a:schemeClr val="tx1"/>
                        </a:solidFill>
                      </a:endParaRPr>
                    </a:p>
                  </a:txBody>
                  <a:tcPr marL="80327" marR="80327" marT="40152" marB="40152">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ja-JP" altLang="en-US" sz="1100" dirty="0">
                          <a:solidFill>
                            <a:schemeClr val="tx1"/>
                          </a:solidFill>
                        </a:rPr>
                        <a:t>入</a:t>
                      </a:r>
                    </a:p>
                  </a:txBody>
                  <a:tcPr marL="80327" marR="80327" marT="40152" marB="40152" anchor="ctr">
                    <a:solidFill>
                      <a:srgbClr val="FFCC99"/>
                    </a:solidFill>
                  </a:tcPr>
                </a:tc>
                <a:tc>
                  <a:txBody>
                    <a:bodyPr/>
                    <a:lstStyle/>
                    <a:p>
                      <a:pPr algn="ctr"/>
                      <a:endParaRPr kumimoji="1" lang="ja-JP" altLang="en-US" sz="1100">
                        <a:solidFill>
                          <a:schemeClr val="tx1"/>
                        </a:solidFill>
                      </a:endParaRPr>
                    </a:p>
                  </a:txBody>
                  <a:tcPr marL="80327" marR="80327" marT="40152" marB="40152" anchor="ctr">
                    <a:solidFill>
                      <a:srgbClr val="FFCC99"/>
                    </a:solidFill>
                  </a:tcPr>
                </a:tc>
                <a:tc>
                  <a:txBody>
                    <a:bodyPr/>
                    <a:lstStyle/>
                    <a:p>
                      <a:pPr algn="ctr"/>
                      <a:endParaRPr kumimoji="1" lang="ja-JP" altLang="en-US" sz="1100">
                        <a:solidFill>
                          <a:schemeClr val="tx1"/>
                        </a:solidFill>
                      </a:endParaRPr>
                    </a:p>
                  </a:txBody>
                  <a:tcPr marL="80327" marR="80327" marT="40152" marB="40152" anchor="ctr">
                    <a:solidFill>
                      <a:srgbClr val="FFCC99"/>
                    </a:solidFill>
                  </a:tcPr>
                </a:tc>
                <a:tc>
                  <a:txBody>
                    <a:bodyPr/>
                    <a:lstStyle/>
                    <a:p>
                      <a:pPr algn="ctr"/>
                      <a:endParaRPr kumimoji="1" lang="ja-JP" altLang="en-US" sz="1100">
                        <a:solidFill>
                          <a:schemeClr val="tx1"/>
                        </a:solidFill>
                      </a:endParaRPr>
                    </a:p>
                  </a:txBody>
                  <a:tcPr marL="80327" marR="80327" marT="40152" marB="40152" anchor="ctr">
                    <a:solidFill>
                      <a:srgbClr val="FFCC99"/>
                    </a:solidFill>
                  </a:tcPr>
                </a:tc>
                <a:tc>
                  <a:txBody>
                    <a:bodyPr/>
                    <a:lstStyle/>
                    <a:p>
                      <a:pPr algn="ctr"/>
                      <a:endParaRPr kumimoji="1" lang="ja-JP" altLang="en-US" sz="1100" dirty="0">
                        <a:solidFill>
                          <a:schemeClr val="tx1"/>
                        </a:solidFill>
                      </a:endParaRPr>
                    </a:p>
                  </a:txBody>
                  <a:tcPr marL="80327" marR="80327" marT="40152" marB="40152" anchor="ctr">
                    <a:solidFill>
                      <a:srgbClr val="FFCC99"/>
                    </a:solidFill>
                  </a:tcPr>
                </a:tc>
                <a:tc>
                  <a:txBody>
                    <a:bodyPr/>
                    <a:lstStyle/>
                    <a:p>
                      <a:pPr algn="ctr"/>
                      <a:endParaRPr kumimoji="1" lang="ja-JP" altLang="en-US" sz="1100">
                        <a:solidFill>
                          <a:schemeClr val="tx1"/>
                        </a:solidFill>
                      </a:endParaRPr>
                    </a:p>
                  </a:txBody>
                  <a:tcPr marL="80327" marR="80327" marT="40152" marB="40152" anchor="ctr">
                    <a:solidFill>
                      <a:srgbClr val="FFCC99"/>
                    </a:solidFill>
                  </a:tcPr>
                </a:tc>
                <a:tc>
                  <a:txBody>
                    <a:bodyPr/>
                    <a:lstStyle/>
                    <a:p>
                      <a:pPr algn="ctr"/>
                      <a:endParaRPr kumimoji="1" lang="ja-JP" altLang="en-US" sz="1100" dirty="0">
                        <a:solidFill>
                          <a:schemeClr val="tx1"/>
                        </a:solidFill>
                      </a:endParaRPr>
                    </a:p>
                  </a:txBody>
                  <a:tcPr marL="80327" marR="80327" marT="40152" marB="40152" anchor="ctr">
                    <a:solidFill>
                      <a:srgbClr val="FFCC99"/>
                    </a:solid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extLst>
                  <a:ext uri="{0D108BD9-81ED-4DB2-BD59-A6C34878D82A}">
                    <a16:rowId xmlns:a16="http://schemas.microsoft.com/office/drawing/2014/main" val="10005"/>
                  </a:ext>
                </a:extLst>
              </a:tr>
              <a:tr h="325678">
                <a:tc>
                  <a:txBody>
                    <a:bodyPr/>
                    <a:lstStyle/>
                    <a:p>
                      <a:endParaRPr kumimoji="1" lang="ja-JP" altLang="en-US" sz="1600">
                        <a:solidFill>
                          <a:schemeClr val="tx1"/>
                        </a:solidFill>
                      </a:endParaRPr>
                    </a:p>
                  </a:txBody>
                  <a:tcPr marL="80327" marR="80327" marT="40152" marB="40152">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ja-JP" altLang="en-US" sz="1100" dirty="0">
                          <a:solidFill>
                            <a:schemeClr val="tx1"/>
                          </a:solidFill>
                        </a:rPr>
                        <a:t>入</a:t>
                      </a:r>
                    </a:p>
                  </a:txBody>
                  <a:tcPr marL="80327" marR="80327" marT="40152" marB="40152" anchor="ctr">
                    <a:solidFill>
                      <a:srgbClr val="FFCC99"/>
                    </a:solid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r>
                        <a:rPr kumimoji="1" lang="ja-JP" altLang="en-US" sz="1100" dirty="0">
                          <a:solidFill>
                            <a:schemeClr val="tx1"/>
                          </a:solidFill>
                        </a:rPr>
                        <a:t>退</a:t>
                      </a: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extLst>
                  <a:ext uri="{0D108BD9-81ED-4DB2-BD59-A6C34878D82A}">
                    <a16:rowId xmlns:a16="http://schemas.microsoft.com/office/drawing/2014/main" val="10006"/>
                  </a:ext>
                </a:extLst>
              </a:tr>
              <a:tr h="325678">
                <a:tc>
                  <a:txBody>
                    <a:bodyPr/>
                    <a:lstStyle/>
                    <a:p>
                      <a:endParaRPr kumimoji="1" lang="ja-JP" altLang="en-US" sz="1600">
                        <a:solidFill>
                          <a:schemeClr val="tx1"/>
                        </a:solidFill>
                      </a:endParaRPr>
                    </a:p>
                  </a:txBody>
                  <a:tcPr marL="80327" marR="80327" marT="40152" marB="40152">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ja-JP" altLang="en-US" sz="1100" dirty="0">
                          <a:solidFill>
                            <a:schemeClr val="tx1"/>
                          </a:solidFill>
                        </a:rPr>
                        <a:t>入</a:t>
                      </a: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solidFill>
                      <a:srgbClr val="FFCC99"/>
                    </a:solidFill>
                  </a:tcPr>
                </a:tc>
                <a:tc>
                  <a:txBody>
                    <a:bodyPr/>
                    <a:lstStyle/>
                    <a:p>
                      <a:pPr algn="ctr"/>
                      <a:endParaRPr kumimoji="1" lang="ja-JP" altLang="en-US" sz="1100">
                        <a:solidFill>
                          <a:schemeClr val="tx1"/>
                        </a:solidFill>
                      </a:endParaRPr>
                    </a:p>
                  </a:txBody>
                  <a:tcPr marL="80327" marR="80327" marT="40152" marB="40152" anchor="ctr">
                    <a:solidFill>
                      <a:srgbClr val="FFCC99"/>
                    </a:solidFill>
                  </a:tcPr>
                </a:tc>
                <a:tc>
                  <a:txBody>
                    <a:bodyPr/>
                    <a:lstStyle/>
                    <a:p>
                      <a:pPr algn="ctr"/>
                      <a:endParaRPr kumimoji="1" lang="ja-JP" altLang="en-US" sz="1100" dirty="0">
                        <a:solidFill>
                          <a:schemeClr val="tx1"/>
                        </a:solidFill>
                      </a:endParaRPr>
                    </a:p>
                  </a:txBody>
                  <a:tcPr marL="80327" marR="80327" marT="40152" marB="40152" anchor="ctr">
                    <a:solidFill>
                      <a:srgbClr val="FFCC99"/>
                    </a:solid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r>
                        <a:rPr kumimoji="1" lang="ja-JP" altLang="en-US" sz="1100" dirty="0">
                          <a:solidFill>
                            <a:schemeClr val="tx1"/>
                          </a:solidFill>
                        </a:rPr>
                        <a:t>退</a:t>
                      </a: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extLst>
                  <a:ext uri="{0D108BD9-81ED-4DB2-BD59-A6C34878D82A}">
                    <a16:rowId xmlns:a16="http://schemas.microsoft.com/office/drawing/2014/main" val="10007"/>
                  </a:ext>
                </a:extLst>
              </a:tr>
              <a:tr h="321281">
                <a:tc>
                  <a:txBody>
                    <a:bodyPr/>
                    <a:lstStyle/>
                    <a:p>
                      <a:endParaRPr kumimoji="1" lang="ja-JP" altLang="en-US" sz="1600" dirty="0">
                        <a:solidFill>
                          <a:schemeClr val="tx1"/>
                        </a:solidFill>
                      </a:endParaRPr>
                    </a:p>
                  </a:txBody>
                  <a:tcPr marL="80327" marR="80327" marT="40152" marB="40152">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ja-JP" altLang="en-US" sz="1100" dirty="0">
                          <a:solidFill>
                            <a:schemeClr val="tx1"/>
                          </a:solidFill>
                        </a:rPr>
                        <a:t>入</a:t>
                      </a: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solidFill>
                      <a:srgbClr val="FFCC99"/>
                    </a:solid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r>
                        <a:rPr kumimoji="1" lang="ja-JP" altLang="en-US" sz="1100" dirty="0">
                          <a:solidFill>
                            <a:schemeClr val="tx1"/>
                          </a:solidFill>
                        </a:rPr>
                        <a:t>退</a:t>
                      </a: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extLst>
                  <a:ext uri="{0D108BD9-81ED-4DB2-BD59-A6C34878D82A}">
                    <a16:rowId xmlns:a16="http://schemas.microsoft.com/office/drawing/2014/main" val="10008"/>
                  </a:ext>
                </a:extLst>
              </a:tr>
              <a:tr h="325678">
                <a:tc>
                  <a:txBody>
                    <a:bodyPr/>
                    <a:lstStyle/>
                    <a:p>
                      <a:endParaRPr kumimoji="1" lang="ja-JP" altLang="en-US" sz="1600">
                        <a:solidFill>
                          <a:schemeClr val="tx1"/>
                        </a:solidFill>
                      </a:endParaRPr>
                    </a:p>
                  </a:txBody>
                  <a:tcPr marL="80327" marR="80327" marT="40152" marB="40152">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ja-JP" altLang="en-US" sz="1100" dirty="0">
                          <a:solidFill>
                            <a:schemeClr val="tx1"/>
                          </a:solidFill>
                        </a:rPr>
                        <a:t>入</a:t>
                      </a:r>
                    </a:p>
                  </a:txBody>
                  <a:tcPr marL="80327" marR="80327" marT="40152" marB="40152" anchor="ctr">
                    <a:solidFill>
                      <a:srgbClr val="FFCC99"/>
                    </a:solidFill>
                  </a:tcPr>
                </a:tc>
                <a:tc>
                  <a:txBody>
                    <a:bodyPr/>
                    <a:lstStyle/>
                    <a:p>
                      <a:pPr algn="ctr"/>
                      <a:endParaRPr kumimoji="1" lang="ja-JP" altLang="en-US" sz="1100" dirty="0">
                        <a:solidFill>
                          <a:schemeClr val="tx1"/>
                        </a:solidFill>
                      </a:endParaRPr>
                    </a:p>
                  </a:txBody>
                  <a:tcPr marL="80327" marR="80327" marT="40152" marB="40152" anchor="ctr">
                    <a:solidFill>
                      <a:srgbClr val="FFCC99"/>
                    </a:solidFill>
                  </a:tcPr>
                </a:tc>
                <a:tc>
                  <a:txBody>
                    <a:bodyPr/>
                    <a:lstStyle/>
                    <a:p>
                      <a:pPr algn="ctr"/>
                      <a:endParaRPr kumimoji="1" lang="ja-JP" altLang="en-US" sz="1100" dirty="0">
                        <a:solidFill>
                          <a:schemeClr val="tx1"/>
                        </a:solidFill>
                      </a:endParaRPr>
                    </a:p>
                  </a:txBody>
                  <a:tcPr marL="80327" marR="80327" marT="40152" marB="40152" anchor="ctr">
                    <a:solidFill>
                      <a:srgbClr val="FFCC99"/>
                    </a:solidFill>
                  </a:tcPr>
                </a:tc>
                <a:tc>
                  <a:txBody>
                    <a:bodyPr/>
                    <a:lstStyle/>
                    <a:p>
                      <a:pPr algn="ctr"/>
                      <a:endParaRPr kumimoji="1" lang="ja-JP" altLang="en-US" sz="1100" dirty="0">
                        <a:solidFill>
                          <a:schemeClr val="tx1"/>
                        </a:solidFill>
                      </a:endParaRPr>
                    </a:p>
                  </a:txBody>
                  <a:tcPr marL="80327" marR="80327" marT="40152" marB="40152" anchor="ctr">
                    <a:solidFill>
                      <a:srgbClr val="FFCC99"/>
                    </a:solid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extLst>
                  <a:ext uri="{0D108BD9-81ED-4DB2-BD59-A6C34878D82A}">
                    <a16:rowId xmlns:a16="http://schemas.microsoft.com/office/drawing/2014/main" val="10009"/>
                  </a:ext>
                </a:extLst>
              </a:tr>
              <a:tr h="325678">
                <a:tc>
                  <a:txBody>
                    <a:bodyPr/>
                    <a:lstStyle/>
                    <a:p>
                      <a:endParaRPr kumimoji="1" lang="ja-JP" altLang="en-US" sz="1600">
                        <a:solidFill>
                          <a:schemeClr val="tx1"/>
                        </a:solidFill>
                      </a:endParaRPr>
                    </a:p>
                  </a:txBody>
                  <a:tcPr marL="80327" marR="80327" marT="40152" marB="40152">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ja-JP" altLang="en-US" sz="1100" dirty="0">
                          <a:solidFill>
                            <a:schemeClr val="tx1"/>
                          </a:solidFill>
                        </a:rPr>
                        <a:t>入</a:t>
                      </a:r>
                    </a:p>
                  </a:txBody>
                  <a:tcPr marL="80327" marR="80327" marT="40152" marB="40152" anchor="ctr">
                    <a:solidFill>
                      <a:srgbClr val="FFCC99"/>
                    </a:solidFill>
                  </a:tcPr>
                </a:tc>
                <a:tc>
                  <a:txBody>
                    <a:bodyPr/>
                    <a:lstStyle/>
                    <a:p>
                      <a:pPr algn="ctr"/>
                      <a:endParaRPr kumimoji="1" lang="ja-JP" altLang="en-US" sz="1100" dirty="0">
                        <a:solidFill>
                          <a:schemeClr val="tx1"/>
                        </a:solidFill>
                      </a:endParaRPr>
                    </a:p>
                  </a:txBody>
                  <a:tcPr marL="80327" marR="80327" marT="40152" marB="40152" anchor="ctr">
                    <a:solidFill>
                      <a:srgbClr val="FFCC99"/>
                    </a:solidFill>
                  </a:tcPr>
                </a:tc>
                <a:tc>
                  <a:txBody>
                    <a:bodyPr/>
                    <a:lstStyle/>
                    <a:p>
                      <a:pPr algn="ctr"/>
                      <a:endParaRPr kumimoji="1" lang="ja-JP" altLang="en-US" sz="1100" dirty="0">
                        <a:solidFill>
                          <a:schemeClr val="tx1"/>
                        </a:solidFill>
                      </a:endParaRPr>
                    </a:p>
                  </a:txBody>
                  <a:tcPr marL="80327" marR="80327" marT="40152" marB="40152" anchor="ctr">
                    <a:solidFill>
                      <a:srgbClr val="FFCC99"/>
                    </a:solidFill>
                  </a:tcPr>
                </a:tc>
                <a:tc>
                  <a:txBody>
                    <a:bodyPr/>
                    <a:lstStyle/>
                    <a:p>
                      <a:pPr algn="ctr"/>
                      <a:endParaRPr kumimoji="1" lang="ja-JP" altLang="en-US" sz="1100" dirty="0">
                        <a:solidFill>
                          <a:schemeClr val="tx1"/>
                        </a:solidFill>
                      </a:endParaRPr>
                    </a:p>
                  </a:txBody>
                  <a:tcPr marL="80327" marR="80327" marT="40152" marB="40152" anchor="ctr">
                    <a:solidFill>
                      <a:srgbClr val="FFCC99"/>
                    </a:solidFill>
                  </a:tcPr>
                </a:tc>
                <a:tc>
                  <a:txBody>
                    <a:bodyPr/>
                    <a:lstStyle/>
                    <a:p>
                      <a:pPr algn="ctr"/>
                      <a:endParaRPr kumimoji="1" lang="ja-JP" altLang="en-US" sz="1100" dirty="0">
                        <a:solidFill>
                          <a:schemeClr val="tx1"/>
                        </a:solidFill>
                      </a:endParaRPr>
                    </a:p>
                  </a:txBody>
                  <a:tcPr marL="80327" marR="80327" marT="40152" marB="40152" anchor="ctr">
                    <a:solidFill>
                      <a:srgbClr val="FFCC99"/>
                    </a:solidFill>
                  </a:tcPr>
                </a:tc>
                <a:tc>
                  <a:txBody>
                    <a:bodyPr/>
                    <a:lstStyle/>
                    <a:p>
                      <a:pPr algn="ctr"/>
                      <a:endParaRPr kumimoji="1" lang="ja-JP" altLang="en-US" sz="1100" dirty="0">
                        <a:solidFill>
                          <a:schemeClr val="tx1"/>
                        </a:solidFill>
                      </a:endParaRPr>
                    </a:p>
                  </a:txBody>
                  <a:tcPr marL="80327" marR="80327" marT="40152" marB="40152" anchor="ctr">
                    <a:solidFill>
                      <a:srgbClr val="FFCC99"/>
                    </a:solidFill>
                  </a:tcPr>
                </a:tc>
                <a:tc>
                  <a:txBody>
                    <a:bodyPr/>
                    <a:lstStyle/>
                    <a:p>
                      <a:pPr algn="ctr"/>
                      <a:endParaRPr kumimoji="1" lang="ja-JP" altLang="en-US" sz="1100" dirty="0">
                        <a:solidFill>
                          <a:schemeClr val="tx1"/>
                        </a:solidFill>
                      </a:endParaRPr>
                    </a:p>
                  </a:txBody>
                  <a:tcPr marL="80327" marR="80327" marT="40152" marB="40152" anchor="ctr">
                    <a:solidFill>
                      <a:srgbClr val="FFCC99"/>
                    </a:solidFill>
                  </a:tcPr>
                </a:tc>
                <a:tc>
                  <a:txBody>
                    <a:bodyPr/>
                    <a:lstStyle/>
                    <a:p>
                      <a:pPr algn="ctr"/>
                      <a:endParaRPr kumimoji="1" lang="ja-JP" altLang="en-US" sz="1100" dirty="0">
                        <a:solidFill>
                          <a:schemeClr val="tx1"/>
                        </a:solidFill>
                      </a:endParaRPr>
                    </a:p>
                  </a:txBody>
                  <a:tcPr marL="80327" marR="80327" marT="40152" marB="40152" anchor="ctr">
                    <a:solidFill>
                      <a:srgbClr val="FFCC99"/>
                    </a:solidFill>
                  </a:tcPr>
                </a:tc>
                <a:tc>
                  <a:txBody>
                    <a:bodyPr/>
                    <a:lstStyle/>
                    <a:p>
                      <a:pPr algn="ctr"/>
                      <a:endParaRPr kumimoji="1" lang="ja-JP" altLang="en-US" sz="1100" dirty="0">
                        <a:solidFill>
                          <a:schemeClr val="tx1"/>
                        </a:solidFill>
                      </a:endParaRPr>
                    </a:p>
                  </a:txBody>
                  <a:tcPr marL="80327" marR="80327" marT="40152" marB="40152" anchor="ctr">
                    <a:solidFill>
                      <a:srgbClr val="FFCC99"/>
                    </a:solidFill>
                  </a:tcPr>
                </a:tc>
                <a:tc>
                  <a:txBody>
                    <a:bodyPr/>
                    <a:lstStyle/>
                    <a:p>
                      <a:pPr algn="ctr"/>
                      <a:endParaRPr kumimoji="1" lang="ja-JP" altLang="en-US" sz="1100" dirty="0">
                        <a:solidFill>
                          <a:schemeClr val="tx1"/>
                        </a:solidFill>
                      </a:endParaRPr>
                    </a:p>
                  </a:txBody>
                  <a:tcPr marL="80327" marR="80327" marT="40152" marB="40152" anchor="ctr">
                    <a:solidFill>
                      <a:srgbClr val="FFCC99"/>
                    </a:solidFill>
                  </a:tcPr>
                </a:tc>
                <a:tc>
                  <a:txBody>
                    <a:bodyPr/>
                    <a:lstStyle/>
                    <a:p>
                      <a:pPr algn="ctr"/>
                      <a:endParaRPr kumimoji="1" lang="ja-JP" altLang="en-US" sz="1100" dirty="0">
                        <a:solidFill>
                          <a:schemeClr val="tx1"/>
                        </a:solidFill>
                      </a:endParaRPr>
                    </a:p>
                  </a:txBody>
                  <a:tcPr marL="80327" marR="80327" marT="40152" marB="40152" anchor="ctr">
                    <a:solidFill>
                      <a:srgbClr val="FFCC99"/>
                    </a:solidFill>
                  </a:tcPr>
                </a:tc>
                <a:tc>
                  <a:txBody>
                    <a:bodyPr/>
                    <a:lstStyle/>
                    <a:p>
                      <a:pPr algn="ctr"/>
                      <a:endParaRPr kumimoji="1" lang="ja-JP" altLang="en-US" sz="1100" dirty="0">
                        <a:solidFill>
                          <a:schemeClr val="tx1"/>
                        </a:solidFill>
                      </a:endParaRPr>
                    </a:p>
                  </a:txBody>
                  <a:tcPr marL="80327" marR="80327" marT="40152" marB="40152" anchor="ctr">
                    <a:solidFill>
                      <a:srgbClr val="FFCC99"/>
                    </a:solidFill>
                  </a:tcPr>
                </a:tc>
                <a:tc>
                  <a:txBody>
                    <a:bodyPr/>
                    <a:lstStyle/>
                    <a:p>
                      <a:pPr algn="ctr"/>
                      <a:endParaRPr kumimoji="1" lang="ja-JP" altLang="en-US" sz="1100" dirty="0">
                        <a:solidFill>
                          <a:schemeClr val="tx1"/>
                        </a:solidFill>
                      </a:endParaRPr>
                    </a:p>
                  </a:txBody>
                  <a:tcPr marL="80327" marR="80327" marT="40152" marB="40152" anchor="ctr">
                    <a:solidFill>
                      <a:srgbClr val="FFCC99"/>
                    </a:solidFill>
                  </a:tcPr>
                </a:tc>
                <a:tc>
                  <a:txBody>
                    <a:bodyPr/>
                    <a:lstStyle/>
                    <a:p>
                      <a:pPr algn="ctr"/>
                      <a:endParaRPr kumimoji="1" lang="ja-JP" altLang="en-US" sz="1100" dirty="0">
                        <a:solidFill>
                          <a:schemeClr val="tx1"/>
                        </a:solidFill>
                      </a:endParaRPr>
                    </a:p>
                  </a:txBody>
                  <a:tcPr marL="80327" marR="80327" marT="40152" marB="40152" anchor="ctr">
                    <a:solidFill>
                      <a:srgbClr val="FFCC99"/>
                    </a:solidFill>
                  </a:tcPr>
                </a:tc>
                <a:tc>
                  <a:txBody>
                    <a:bodyPr/>
                    <a:lstStyle/>
                    <a:p>
                      <a:pPr algn="ctr"/>
                      <a:endParaRPr kumimoji="1" lang="ja-JP" altLang="en-US" sz="1100" dirty="0">
                        <a:solidFill>
                          <a:schemeClr val="tx1"/>
                        </a:solidFill>
                      </a:endParaRPr>
                    </a:p>
                  </a:txBody>
                  <a:tcPr marL="80327" marR="80327" marT="40152" marB="40152" anchor="ctr">
                    <a:solidFill>
                      <a:srgbClr val="FFCC99"/>
                    </a:solidFill>
                  </a:tcPr>
                </a:tc>
                <a:tc>
                  <a:txBody>
                    <a:bodyPr/>
                    <a:lstStyle/>
                    <a:p>
                      <a:pPr algn="ctr"/>
                      <a:endParaRPr kumimoji="1" lang="ja-JP" altLang="en-US" sz="1100" dirty="0">
                        <a:solidFill>
                          <a:schemeClr val="tx1"/>
                        </a:solidFill>
                      </a:endParaRPr>
                    </a:p>
                  </a:txBody>
                  <a:tcPr marL="80327" marR="80327" marT="40152" marB="40152" anchor="ctr">
                    <a:solidFill>
                      <a:srgbClr val="FFCC99"/>
                    </a:solidFill>
                  </a:tcPr>
                </a:tc>
                <a:extLst>
                  <a:ext uri="{0D108BD9-81ED-4DB2-BD59-A6C34878D82A}">
                    <a16:rowId xmlns:a16="http://schemas.microsoft.com/office/drawing/2014/main" val="10010"/>
                  </a:ext>
                </a:extLst>
              </a:tr>
              <a:tr h="325678">
                <a:tc>
                  <a:txBody>
                    <a:bodyPr/>
                    <a:lstStyle/>
                    <a:p>
                      <a:endParaRPr kumimoji="1" lang="ja-JP" altLang="en-US" sz="1600">
                        <a:solidFill>
                          <a:schemeClr val="tx1"/>
                        </a:solidFill>
                      </a:endParaRPr>
                    </a:p>
                  </a:txBody>
                  <a:tcPr marL="80327" marR="80327" marT="40152" marB="40152">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ja-JP" altLang="en-US" sz="1100" dirty="0">
                          <a:solidFill>
                            <a:schemeClr val="tx1"/>
                          </a:solidFill>
                        </a:rPr>
                        <a:t>入</a:t>
                      </a:r>
                    </a:p>
                  </a:txBody>
                  <a:tcPr marL="80327" marR="80327" marT="40152" marB="40152" anchor="ctr">
                    <a:solidFill>
                      <a:srgbClr val="FFCC99"/>
                    </a:solidFill>
                  </a:tcPr>
                </a:tc>
                <a:tc>
                  <a:txBody>
                    <a:bodyPr/>
                    <a:lstStyle/>
                    <a:p>
                      <a:pPr algn="ctr"/>
                      <a:endParaRPr kumimoji="1" lang="ja-JP" altLang="en-US" sz="1100" dirty="0">
                        <a:solidFill>
                          <a:schemeClr val="tx1"/>
                        </a:solidFill>
                      </a:endParaRPr>
                    </a:p>
                  </a:txBody>
                  <a:tcPr marL="80327" marR="80327" marT="40152" marB="40152" anchor="ctr">
                    <a:solidFill>
                      <a:srgbClr val="FFCC99"/>
                    </a:solidFill>
                  </a:tcPr>
                </a:tc>
                <a:tc>
                  <a:txBody>
                    <a:bodyPr/>
                    <a:lstStyle/>
                    <a:p>
                      <a:pPr algn="ctr"/>
                      <a:endParaRPr kumimoji="1" lang="ja-JP" altLang="en-US" sz="1100">
                        <a:solidFill>
                          <a:schemeClr val="tx1"/>
                        </a:solidFill>
                      </a:endParaRPr>
                    </a:p>
                  </a:txBody>
                  <a:tcPr marL="80327" marR="80327" marT="40152" marB="40152" anchor="ctr">
                    <a:solidFill>
                      <a:srgbClr val="FFCC99"/>
                    </a:solidFill>
                  </a:tcPr>
                </a:tc>
                <a:tc>
                  <a:txBody>
                    <a:bodyPr/>
                    <a:lstStyle/>
                    <a:p>
                      <a:pPr algn="ctr"/>
                      <a:endParaRPr kumimoji="1" lang="ja-JP" altLang="en-US" sz="1100" dirty="0">
                        <a:solidFill>
                          <a:schemeClr val="tx1"/>
                        </a:solidFill>
                      </a:endParaRPr>
                    </a:p>
                  </a:txBody>
                  <a:tcPr marL="80327" marR="80327" marT="40152" marB="40152" anchor="ctr">
                    <a:solidFill>
                      <a:srgbClr val="FFCC99"/>
                    </a:solidFill>
                  </a:tcPr>
                </a:tc>
                <a:tc>
                  <a:txBody>
                    <a:bodyPr/>
                    <a:lstStyle/>
                    <a:p>
                      <a:pPr algn="ctr"/>
                      <a:endParaRPr kumimoji="1" lang="ja-JP" altLang="en-US" sz="1100">
                        <a:solidFill>
                          <a:schemeClr val="tx1"/>
                        </a:solidFill>
                      </a:endParaRPr>
                    </a:p>
                  </a:txBody>
                  <a:tcPr marL="80327" marR="80327" marT="40152" marB="40152" anchor="ctr">
                    <a:solidFill>
                      <a:srgbClr val="FFCC99"/>
                    </a:solidFill>
                  </a:tcPr>
                </a:tc>
                <a:tc>
                  <a:txBody>
                    <a:bodyPr/>
                    <a:lstStyle/>
                    <a:p>
                      <a:pPr algn="ctr"/>
                      <a:endParaRPr kumimoji="1" lang="ja-JP" altLang="en-US" sz="1100" dirty="0">
                        <a:solidFill>
                          <a:schemeClr val="tx1"/>
                        </a:solidFill>
                      </a:endParaRPr>
                    </a:p>
                  </a:txBody>
                  <a:tcPr marL="80327" marR="80327" marT="40152" marB="40152" anchor="ctr">
                    <a:solidFill>
                      <a:srgbClr val="FFCC99"/>
                    </a:solid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extLst>
                  <a:ext uri="{0D108BD9-81ED-4DB2-BD59-A6C34878D82A}">
                    <a16:rowId xmlns:a16="http://schemas.microsoft.com/office/drawing/2014/main" val="10011"/>
                  </a:ext>
                </a:extLst>
              </a:tr>
              <a:tr h="325678">
                <a:tc>
                  <a:txBody>
                    <a:bodyPr/>
                    <a:lstStyle/>
                    <a:p>
                      <a:endParaRPr kumimoji="1" lang="ja-JP" altLang="en-US" sz="1600">
                        <a:solidFill>
                          <a:schemeClr val="tx1"/>
                        </a:solidFill>
                      </a:endParaRPr>
                    </a:p>
                  </a:txBody>
                  <a:tcPr marL="80327" marR="80327" marT="40152" marB="40152">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ja-JP" altLang="en-US" sz="1100" dirty="0">
                          <a:solidFill>
                            <a:schemeClr val="tx1"/>
                          </a:solidFill>
                        </a:rPr>
                        <a:t>入</a:t>
                      </a:r>
                    </a:p>
                  </a:txBody>
                  <a:tcPr marL="80327" marR="80327" marT="40152" marB="40152" anchor="ctr">
                    <a:solidFill>
                      <a:srgbClr val="FFCC99"/>
                    </a:solidFill>
                  </a:tcPr>
                </a:tc>
                <a:tc>
                  <a:txBody>
                    <a:bodyPr/>
                    <a:lstStyle/>
                    <a:p>
                      <a:pPr algn="ctr"/>
                      <a:endParaRPr kumimoji="1" lang="ja-JP" altLang="en-US" sz="1100" dirty="0">
                        <a:solidFill>
                          <a:schemeClr val="tx1"/>
                        </a:solidFill>
                      </a:endParaRPr>
                    </a:p>
                  </a:txBody>
                  <a:tcPr marL="80327" marR="80327" marT="40152" marB="40152" anchor="ctr">
                    <a:solidFill>
                      <a:srgbClr val="FFCC99"/>
                    </a:solidFill>
                  </a:tcPr>
                </a:tc>
                <a:tc>
                  <a:txBody>
                    <a:bodyPr/>
                    <a:lstStyle/>
                    <a:p>
                      <a:pPr algn="ctr"/>
                      <a:endParaRPr kumimoji="1" lang="ja-JP" altLang="en-US" sz="1100" dirty="0">
                        <a:solidFill>
                          <a:schemeClr val="tx1"/>
                        </a:solidFill>
                      </a:endParaRPr>
                    </a:p>
                  </a:txBody>
                  <a:tcPr marL="80327" marR="80327" marT="40152" marB="40152" anchor="ctr">
                    <a:solidFill>
                      <a:srgbClr val="FFCC99"/>
                    </a:solidFill>
                  </a:tcPr>
                </a:tc>
                <a:tc>
                  <a:txBody>
                    <a:bodyPr/>
                    <a:lstStyle/>
                    <a:p>
                      <a:pPr algn="ctr"/>
                      <a:endParaRPr kumimoji="1" lang="ja-JP" altLang="en-US" sz="1100" dirty="0">
                        <a:solidFill>
                          <a:schemeClr val="tx1"/>
                        </a:solidFill>
                      </a:endParaRPr>
                    </a:p>
                  </a:txBody>
                  <a:tcPr marL="80327" marR="80327" marT="40152" marB="40152" anchor="ctr">
                    <a:solidFill>
                      <a:srgbClr val="FFCC99"/>
                    </a:solidFill>
                  </a:tcPr>
                </a:tc>
                <a:tc>
                  <a:txBody>
                    <a:bodyPr/>
                    <a:lstStyle/>
                    <a:p>
                      <a:pPr algn="ctr"/>
                      <a:endParaRPr kumimoji="1" lang="ja-JP" altLang="en-US" sz="1100" dirty="0">
                        <a:solidFill>
                          <a:schemeClr val="tx1"/>
                        </a:solidFill>
                      </a:endParaRPr>
                    </a:p>
                  </a:txBody>
                  <a:tcPr marL="80327" marR="80327" marT="40152" marB="40152" anchor="ctr">
                    <a:solidFill>
                      <a:srgbClr val="FFCC99"/>
                    </a:solidFill>
                  </a:tcPr>
                </a:tc>
                <a:tc>
                  <a:txBody>
                    <a:bodyPr/>
                    <a:lstStyle/>
                    <a:p>
                      <a:pPr algn="ctr"/>
                      <a:endParaRPr kumimoji="1" lang="ja-JP" altLang="en-US" sz="1100" dirty="0">
                        <a:solidFill>
                          <a:schemeClr val="tx1"/>
                        </a:solidFill>
                      </a:endParaRPr>
                    </a:p>
                  </a:txBody>
                  <a:tcPr marL="80327" marR="80327" marT="40152" marB="40152" anchor="ctr">
                    <a:solidFill>
                      <a:srgbClr val="FFCC99"/>
                    </a:solidFill>
                  </a:tcPr>
                </a:tc>
                <a:tc>
                  <a:txBody>
                    <a:bodyPr/>
                    <a:lstStyle/>
                    <a:p>
                      <a:pPr algn="ctr"/>
                      <a:endParaRPr kumimoji="1" lang="ja-JP" altLang="en-US" sz="1100" dirty="0">
                        <a:solidFill>
                          <a:schemeClr val="tx1"/>
                        </a:solidFill>
                      </a:endParaRPr>
                    </a:p>
                  </a:txBody>
                  <a:tcPr marL="80327" marR="80327" marT="40152" marB="40152" anchor="ctr">
                    <a:solidFill>
                      <a:srgbClr val="FFCC99"/>
                    </a:solidFill>
                  </a:tcPr>
                </a:tc>
                <a:tc>
                  <a:txBody>
                    <a:bodyPr/>
                    <a:lstStyle/>
                    <a:p>
                      <a:pPr algn="ctr"/>
                      <a:endParaRPr kumimoji="1" lang="ja-JP" altLang="en-US" sz="1100" dirty="0">
                        <a:solidFill>
                          <a:schemeClr val="tx1"/>
                        </a:solidFill>
                      </a:endParaRPr>
                    </a:p>
                  </a:txBody>
                  <a:tcPr marL="80327" marR="80327" marT="40152" marB="40152" anchor="ctr">
                    <a:solidFill>
                      <a:srgbClr val="FFCC99"/>
                    </a:solidFill>
                  </a:tcPr>
                </a:tc>
                <a:tc>
                  <a:txBody>
                    <a:bodyPr/>
                    <a:lstStyle/>
                    <a:p>
                      <a:pPr algn="ctr"/>
                      <a:endParaRPr kumimoji="1" lang="ja-JP" altLang="en-US" sz="1100" dirty="0">
                        <a:solidFill>
                          <a:schemeClr val="tx1"/>
                        </a:solidFill>
                      </a:endParaRPr>
                    </a:p>
                  </a:txBody>
                  <a:tcPr marL="80327" marR="80327" marT="40152" marB="40152" anchor="ctr">
                    <a:solidFill>
                      <a:srgbClr val="FFCC99"/>
                    </a:solidFill>
                  </a:tcPr>
                </a:tc>
                <a:tc>
                  <a:txBody>
                    <a:bodyPr/>
                    <a:lstStyle/>
                    <a:p>
                      <a:pPr algn="ctr"/>
                      <a:endParaRPr kumimoji="1" lang="ja-JP" altLang="en-US" sz="1100" dirty="0">
                        <a:solidFill>
                          <a:schemeClr val="tx1"/>
                        </a:solidFill>
                      </a:endParaRPr>
                    </a:p>
                  </a:txBody>
                  <a:tcPr marL="80327" marR="80327" marT="40152" marB="40152" anchor="ctr">
                    <a:solidFill>
                      <a:srgbClr val="FFCC99"/>
                    </a:solidFill>
                  </a:tcPr>
                </a:tc>
                <a:tc>
                  <a:txBody>
                    <a:bodyPr/>
                    <a:lstStyle/>
                    <a:p>
                      <a:pPr algn="ctr"/>
                      <a:endParaRPr kumimoji="1" lang="ja-JP" altLang="en-US" sz="1100" dirty="0">
                        <a:solidFill>
                          <a:schemeClr val="tx1"/>
                        </a:solidFill>
                      </a:endParaRPr>
                    </a:p>
                  </a:txBody>
                  <a:tcPr marL="80327" marR="80327" marT="40152" marB="40152" anchor="ctr">
                    <a:solidFill>
                      <a:srgbClr val="FFCC99"/>
                    </a:solidFill>
                  </a:tcPr>
                </a:tc>
                <a:extLst>
                  <a:ext uri="{0D108BD9-81ED-4DB2-BD59-A6C34878D82A}">
                    <a16:rowId xmlns:a16="http://schemas.microsoft.com/office/drawing/2014/main" val="10012"/>
                  </a:ext>
                </a:extLst>
              </a:tr>
              <a:tr h="325678">
                <a:tc>
                  <a:txBody>
                    <a:bodyPr/>
                    <a:lstStyle/>
                    <a:p>
                      <a:endParaRPr kumimoji="1" lang="ja-JP" altLang="en-US" sz="1600">
                        <a:solidFill>
                          <a:schemeClr val="tx1"/>
                        </a:solidFill>
                      </a:endParaRPr>
                    </a:p>
                  </a:txBody>
                  <a:tcPr marL="80327" marR="80327" marT="40152" marB="40152">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ja-JP" altLang="en-US" sz="1100" dirty="0">
                          <a:solidFill>
                            <a:schemeClr val="tx1"/>
                          </a:solidFill>
                        </a:rPr>
                        <a:t>入</a:t>
                      </a: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r>
                        <a:rPr kumimoji="1" lang="ja-JP" altLang="en-US" sz="1100" dirty="0">
                          <a:solidFill>
                            <a:schemeClr val="tx1"/>
                          </a:solidFill>
                        </a:rPr>
                        <a:t>入</a:t>
                      </a:r>
                    </a:p>
                  </a:txBody>
                  <a:tcPr marL="80327" marR="80327" marT="40152" marB="40152" anchor="ctr">
                    <a:solidFill>
                      <a:srgbClr val="FFCC99"/>
                    </a:solidFill>
                  </a:tcPr>
                </a:tc>
                <a:tc>
                  <a:txBody>
                    <a:bodyPr/>
                    <a:lstStyle/>
                    <a:p>
                      <a:pPr algn="ctr"/>
                      <a:endParaRPr kumimoji="1" lang="ja-JP" altLang="en-US" sz="1100" dirty="0">
                        <a:solidFill>
                          <a:schemeClr val="tx1"/>
                        </a:solidFill>
                      </a:endParaRPr>
                    </a:p>
                  </a:txBody>
                  <a:tcPr marL="80327" marR="80327" marT="40152" marB="40152" anchor="ctr">
                    <a:solidFill>
                      <a:srgbClr val="FFCC99"/>
                    </a:solidFill>
                  </a:tcPr>
                </a:tc>
                <a:tc>
                  <a:txBody>
                    <a:bodyPr/>
                    <a:lstStyle/>
                    <a:p>
                      <a:pPr algn="ctr"/>
                      <a:endParaRPr kumimoji="1" lang="ja-JP" altLang="en-US" sz="1100" dirty="0">
                        <a:solidFill>
                          <a:schemeClr val="tx1"/>
                        </a:solidFill>
                      </a:endParaRPr>
                    </a:p>
                  </a:txBody>
                  <a:tcPr marL="80327" marR="80327" marT="40152" marB="40152" anchor="ctr">
                    <a:solidFill>
                      <a:srgbClr val="FFCC99"/>
                    </a:solidFill>
                  </a:tcPr>
                </a:tc>
                <a:tc>
                  <a:txBody>
                    <a:bodyPr/>
                    <a:lstStyle/>
                    <a:p>
                      <a:pPr algn="ctr"/>
                      <a:endParaRPr kumimoji="1" lang="ja-JP" altLang="en-US" sz="1100" dirty="0">
                        <a:solidFill>
                          <a:schemeClr val="tx1"/>
                        </a:solidFill>
                      </a:endParaRPr>
                    </a:p>
                  </a:txBody>
                  <a:tcPr marL="80327" marR="80327" marT="40152" marB="40152" anchor="ctr">
                    <a:solidFill>
                      <a:srgbClr val="FFCC99"/>
                    </a:solidFill>
                  </a:tcPr>
                </a:tc>
                <a:tc>
                  <a:txBody>
                    <a:bodyPr/>
                    <a:lstStyle/>
                    <a:p>
                      <a:pPr algn="ctr"/>
                      <a:endParaRPr kumimoji="1" lang="ja-JP" altLang="en-US" sz="1100" dirty="0">
                        <a:solidFill>
                          <a:schemeClr val="tx1"/>
                        </a:solidFill>
                      </a:endParaRPr>
                    </a:p>
                  </a:txBody>
                  <a:tcPr marL="80327" marR="80327" marT="40152" marB="40152" anchor="ctr">
                    <a:solidFill>
                      <a:srgbClr val="FFCC99"/>
                    </a:solidFill>
                  </a:tcPr>
                </a:tc>
                <a:tc>
                  <a:txBody>
                    <a:bodyPr/>
                    <a:lstStyle/>
                    <a:p>
                      <a:pPr algn="ctr"/>
                      <a:endParaRPr kumimoji="1" lang="ja-JP" altLang="en-US" sz="1100" dirty="0">
                        <a:solidFill>
                          <a:schemeClr val="tx1"/>
                        </a:solidFill>
                      </a:endParaRPr>
                    </a:p>
                  </a:txBody>
                  <a:tcPr marL="80327" marR="80327" marT="40152" marB="40152" anchor="ctr">
                    <a:solidFill>
                      <a:srgbClr val="FFCC99"/>
                    </a:solidFill>
                  </a:tcPr>
                </a:tc>
                <a:tc>
                  <a:txBody>
                    <a:bodyPr/>
                    <a:lstStyle/>
                    <a:p>
                      <a:pPr algn="ctr"/>
                      <a:endParaRPr kumimoji="1" lang="ja-JP" altLang="en-US" sz="1100" dirty="0">
                        <a:solidFill>
                          <a:schemeClr val="tx1"/>
                        </a:solidFill>
                      </a:endParaRPr>
                    </a:p>
                  </a:txBody>
                  <a:tcPr marL="80327" marR="80327" marT="40152" marB="40152" anchor="ctr">
                    <a:solidFill>
                      <a:srgbClr val="FFCC99"/>
                    </a:solid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extLst>
                  <a:ext uri="{0D108BD9-81ED-4DB2-BD59-A6C34878D82A}">
                    <a16:rowId xmlns:a16="http://schemas.microsoft.com/office/drawing/2014/main" val="10013"/>
                  </a:ext>
                </a:extLst>
              </a:tr>
              <a:tr h="325678">
                <a:tc>
                  <a:txBody>
                    <a:bodyPr/>
                    <a:lstStyle/>
                    <a:p>
                      <a:endParaRPr kumimoji="1" lang="ja-JP" altLang="en-US" sz="1600">
                        <a:solidFill>
                          <a:schemeClr val="tx1"/>
                        </a:solidFill>
                      </a:endParaRPr>
                    </a:p>
                  </a:txBody>
                  <a:tcPr marL="80327" marR="80327" marT="40152" marB="40152">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ja-JP" altLang="en-US" sz="1100" dirty="0">
                          <a:solidFill>
                            <a:schemeClr val="tx1"/>
                          </a:solidFill>
                        </a:rPr>
                        <a:t>入</a:t>
                      </a: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solidFill>
                      <a:srgbClr val="FFCC99"/>
                    </a:solidFill>
                  </a:tcPr>
                </a:tc>
                <a:tc>
                  <a:txBody>
                    <a:bodyPr/>
                    <a:lstStyle/>
                    <a:p>
                      <a:pPr algn="ctr"/>
                      <a:endParaRPr kumimoji="1" lang="ja-JP" altLang="en-US" sz="1100" dirty="0">
                        <a:solidFill>
                          <a:schemeClr val="tx1"/>
                        </a:solidFill>
                      </a:endParaRPr>
                    </a:p>
                  </a:txBody>
                  <a:tcPr marL="80327" marR="80327" marT="40152" marB="40152" anchor="ctr">
                    <a:solidFill>
                      <a:srgbClr val="FFCC99"/>
                    </a:solidFill>
                  </a:tcPr>
                </a:tc>
                <a:tc>
                  <a:txBody>
                    <a:bodyPr/>
                    <a:lstStyle/>
                    <a:p>
                      <a:pPr algn="ctr"/>
                      <a:endParaRPr kumimoji="1" lang="ja-JP" altLang="en-US" sz="1100" dirty="0">
                        <a:solidFill>
                          <a:schemeClr val="tx1"/>
                        </a:solidFill>
                      </a:endParaRPr>
                    </a:p>
                  </a:txBody>
                  <a:tcPr marL="80327" marR="80327" marT="40152" marB="40152" anchor="ctr">
                    <a:solidFill>
                      <a:srgbClr val="FFCC99"/>
                    </a:solidFill>
                  </a:tcPr>
                </a:tc>
                <a:tc>
                  <a:txBody>
                    <a:bodyPr/>
                    <a:lstStyle/>
                    <a:p>
                      <a:pPr algn="ctr"/>
                      <a:endParaRPr kumimoji="1" lang="ja-JP" altLang="en-US" sz="1100" dirty="0">
                        <a:solidFill>
                          <a:schemeClr val="tx1"/>
                        </a:solidFill>
                      </a:endParaRPr>
                    </a:p>
                  </a:txBody>
                  <a:tcPr marL="80327" marR="80327" marT="40152" marB="40152" anchor="ctr">
                    <a:solidFill>
                      <a:srgbClr val="FFCC99"/>
                    </a:solidFill>
                  </a:tcPr>
                </a:tc>
                <a:tc>
                  <a:txBody>
                    <a:bodyPr/>
                    <a:lstStyle/>
                    <a:p>
                      <a:pPr algn="ctr"/>
                      <a:endParaRPr kumimoji="1" lang="ja-JP" altLang="en-US" sz="1100" dirty="0">
                        <a:solidFill>
                          <a:schemeClr val="tx1"/>
                        </a:solidFill>
                      </a:endParaRPr>
                    </a:p>
                  </a:txBody>
                  <a:tcPr marL="80327" marR="80327" marT="40152" marB="40152" anchor="ctr">
                    <a:solidFill>
                      <a:srgbClr val="FFCC99"/>
                    </a:solidFill>
                  </a:tcPr>
                </a:tc>
                <a:extLst>
                  <a:ext uri="{0D108BD9-81ED-4DB2-BD59-A6C34878D82A}">
                    <a16:rowId xmlns:a16="http://schemas.microsoft.com/office/drawing/2014/main" val="10014"/>
                  </a:ext>
                </a:extLst>
              </a:tr>
              <a:tr h="325678">
                <a:tc>
                  <a:txBody>
                    <a:bodyPr/>
                    <a:lstStyle/>
                    <a:p>
                      <a:pPr algn="ctr"/>
                      <a:r>
                        <a:rPr kumimoji="1" lang="ja-JP" altLang="en-US" sz="1600" b="1" dirty="0">
                          <a:solidFill>
                            <a:schemeClr val="tx1"/>
                          </a:solidFill>
                        </a:rPr>
                        <a:t>計</a:t>
                      </a:r>
                    </a:p>
                  </a:txBody>
                  <a:tcPr marL="80327" marR="80327" marT="40152" marB="40152">
                    <a:noFill/>
                  </a:tcPr>
                </a:tc>
                <a:tc>
                  <a:txBody>
                    <a:bodyPr/>
                    <a:lstStyle/>
                    <a:p>
                      <a:pPr algn="ctr"/>
                      <a:r>
                        <a:rPr kumimoji="1" lang="en-US" altLang="ja-JP" sz="1400" b="1" dirty="0">
                          <a:solidFill>
                            <a:schemeClr val="tx1"/>
                          </a:solidFill>
                        </a:rPr>
                        <a:t>0</a:t>
                      </a:r>
                      <a:endParaRPr kumimoji="1" lang="ja-JP" altLang="en-US" sz="1400" b="1" dirty="0">
                        <a:solidFill>
                          <a:schemeClr val="tx1"/>
                        </a:solidFill>
                      </a:endParaRPr>
                    </a:p>
                  </a:txBody>
                  <a:tcPr marL="91442" marR="91442" marT="45708" marB="45708" anchor="ctr">
                    <a:noFill/>
                  </a:tcPr>
                </a:tc>
                <a:tc>
                  <a:txBody>
                    <a:bodyPr/>
                    <a:lstStyle/>
                    <a:p>
                      <a:pPr algn="ctr"/>
                      <a:r>
                        <a:rPr kumimoji="1" lang="en-US" altLang="ja-JP" sz="1400" b="1" dirty="0">
                          <a:solidFill>
                            <a:schemeClr val="tx1"/>
                          </a:solidFill>
                        </a:rPr>
                        <a:t>1</a:t>
                      </a:r>
                      <a:endParaRPr kumimoji="1" lang="ja-JP" altLang="en-US" sz="1400" b="1" dirty="0">
                        <a:solidFill>
                          <a:schemeClr val="tx1"/>
                        </a:solidFill>
                      </a:endParaRPr>
                    </a:p>
                  </a:txBody>
                  <a:tcPr marL="91442" marR="91442" marT="45708" marB="45708" anchor="ctr">
                    <a:noFill/>
                  </a:tcPr>
                </a:tc>
                <a:tc>
                  <a:txBody>
                    <a:bodyPr/>
                    <a:lstStyle/>
                    <a:p>
                      <a:pPr algn="ctr"/>
                      <a:r>
                        <a:rPr kumimoji="1" lang="en-US" altLang="ja-JP" sz="1400" b="1" dirty="0">
                          <a:solidFill>
                            <a:schemeClr val="tx1"/>
                          </a:solidFill>
                        </a:rPr>
                        <a:t>3</a:t>
                      </a:r>
                      <a:endParaRPr kumimoji="1" lang="ja-JP" altLang="en-US" sz="1400" b="1" dirty="0">
                        <a:solidFill>
                          <a:schemeClr val="tx1"/>
                        </a:solidFill>
                      </a:endParaRPr>
                    </a:p>
                  </a:txBody>
                  <a:tcPr marL="91442" marR="91442" marT="45708" marB="45708" anchor="ctr">
                    <a:noFill/>
                  </a:tcPr>
                </a:tc>
                <a:tc>
                  <a:txBody>
                    <a:bodyPr/>
                    <a:lstStyle/>
                    <a:p>
                      <a:pPr algn="ctr"/>
                      <a:r>
                        <a:rPr kumimoji="1" lang="en-US" altLang="ja-JP" sz="1400" b="1" dirty="0">
                          <a:solidFill>
                            <a:schemeClr val="tx1"/>
                          </a:solidFill>
                        </a:rPr>
                        <a:t>3</a:t>
                      </a:r>
                      <a:endParaRPr kumimoji="1" lang="ja-JP" altLang="en-US" sz="1400" b="1" dirty="0">
                        <a:solidFill>
                          <a:schemeClr val="tx1"/>
                        </a:solidFill>
                      </a:endParaRPr>
                    </a:p>
                  </a:txBody>
                  <a:tcPr marL="91442" marR="91442" marT="45708" marB="45708" anchor="ctr">
                    <a:noFill/>
                  </a:tcPr>
                </a:tc>
                <a:tc>
                  <a:txBody>
                    <a:bodyPr/>
                    <a:lstStyle/>
                    <a:p>
                      <a:pPr algn="ctr"/>
                      <a:r>
                        <a:rPr kumimoji="1" lang="en-US" altLang="ja-JP" sz="1400" b="1" dirty="0">
                          <a:solidFill>
                            <a:schemeClr val="tx1"/>
                          </a:solidFill>
                        </a:rPr>
                        <a:t>5</a:t>
                      </a:r>
                      <a:endParaRPr kumimoji="1" lang="ja-JP" altLang="en-US" sz="1400" b="1" dirty="0">
                        <a:solidFill>
                          <a:schemeClr val="tx1"/>
                        </a:solidFill>
                      </a:endParaRPr>
                    </a:p>
                  </a:txBody>
                  <a:tcPr marL="91442" marR="91442" marT="45708" marB="45708" anchor="ctr">
                    <a:noFill/>
                  </a:tcPr>
                </a:tc>
                <a:tc>
                  <a:txBody>
                    <a:bodyPr/>
                    <a:lstStyle/>
                    <a:p>
                      <a:pPr algn="ctr"/>
                      <a:r>
                        <a:rPr kumimoji="1" lang="en-US" altLang="ja-JP" sz="1400" b="1" dirty="0">
                          <a:solidFill>
                            <a:schemeClr val="tx1"/>
                          </a:solidFill>
                        </a:rPr>
                        <a:t>4</a:t>
                      </a:r>
                      <a:endParaRPr kumimoji="1" lang="ja-JP" altLang="en-US" sz="1400" b="1" dirty="0">
                        <a:solidFill>
                          <a:schemeClr val="tx1"/>
                        </a:solidFill>
                      </a:endParaRPr>
                    </a:p>
                  </a:txBody>
                  <a:tcPr marL="91442" marR="91442" marT="45708" marB="45708" anchor="ctr">
                    <a:noFill/>
                  </a:tcPr>
                </a:tc>
                <a:tc>
                  <a:txBody>
                    <a:bodyPr/>
                    <a:lstStyle/>
                    <a:p>
                      <a:pPr algn="ctr"/>
                      <a:r>
                        <a:rPr kumimoji="1" lang="en-US" altLang="ja-JP" sz="1400" b="1" dirty="0">
                          <a:solidFill>
                            <a:schemeClr val="tx1"/>
                          </a:solidFill>
                        </a:rPr>
                        <a:t>4</a:t>
                      </a:r>
                      <a:endParaRPr kumimoji="1" lang="ja-JP" altLang="en-US" sz="1400" b="1" dirty="0">
                        <a:solidFill>
                          <a:schemeClr val="tx1"/>
                        </a:solidFill>
                      </a:endParaRPr>
                    </a:p>
                  </a:txBody>
                  <a:tcPr marL="91442" marR="91442" marT="45708" marB="45708" anchor="ctr">
                    <a:noFill/>
                  </a:tcPr>
                </a:tc>
                <a:tc>
                  <a:txBody>
                    <a:bodyPr/>
                    <a:lstStyle/>
                    <a:p>
                      <a:pPr algn="ctr"/>
                      <a:r>
                        <a:rPr kumimoji="1" lang="en-US" altLang="ja-JP" sz="1400" b="1" dirty="0">
                          <a:solidFill>
                            <a:schemeClr val="tx1"/>
                          </a:solidFill>
                        </a:rPr>
                        <a:t>5</a:t>
                      </a:r>
                      <a:endParaRPr kumimoji="1" lang="ja-JP" altLang="en-US" sz="1400" b="1" dirty="0">
                        <a:solidFill>
                          <a:schemeClr val="tx1"/>
                        </a:solidFill>
                      </a:endParaRPr>
                    </a:p>
                  </a:txBody>
                  <a:tcPr marL="91442" marR="91442" marT="45708" marB="45708" anchor="ctr">
                    <a:noFill/>
                  </a:tcPr>
                </a:tc>
                <a:tc>
                  <a:txBody>
                    <a:bodyPr/>
                    <a:lstStyle/>
                    <a:p>
                      <a:pPr algn="ctr"/>
                      <a:r>
                        <a:rPr kumimoji="1" lang="en-US" altLang="ja-JP" sz="1400" b="1" dirty="0">
                          <a:solidFill>
                            <a:schemeClr val="tx1"/>
                          </a:solidFill>
                        </a:rPr>
                        <a:t>6</a:t>
                      </a:r>
                      <a:endParaRPr kumimoji="1" lang="ja-JP" altLang="en-US" sz="1400" b="1" dirty="0">
                        <a:solidFill>
                          <a:schemeClr val="tx1"/>
                        </a:solidFill>
                      </a:endParaRPr>
                    </a:p>
                  </a:txBody>
                  <a:tcPr marL="91442" marR="91442" marT="45708" marB="45708" anchor="ctr">
                    <a:noFill/>
                  </a:tcPr>
                </a:tc>
                <a:tc>
                  <a:txBody>
                    <a:bodyPr/>
                    <a:lstStyle/>
                    <a:p>
                      <a:pPr algn="ctr"/>
                      <a:r>
                        <a:rPr kumimoji="1" lang="en-US" altLang="ja-JP" sz="1400" b="1" dirty="0">
                          <a:solidFill>
                            <a:schemeClr val="tx1"/>
                          </a:solidFill>
                        </a:rPr>
                        <a:t>5</a:t>
                      </a:r>
                      <a:endParaRPr kumimoji="1" lang="ja-JP" altLang="en-US" sz="1400" b="1" dirty="0">
                        <a:solidFill>
                          <a:schemeClr val="tx1"/>
                        </a:solidFill>
                      </a:endParaRPr>
                    </a:p>
                  </a:txBody>
                  <a:tcPr marL="91442" marR="91442" marT="45708" marB="45708" anchor="ctr">
                    <a:noFill/>
                  </a:tcPr>
                </a:tc>
                <a:tc>
                  <a:txBody>
                    <a:bodyPr/>
                    <a:lstStyle/>
                    <a:p>
                      <a:pPr algn="ctr"/>
                      <a:r>
                        <a:rPr kumimoji="1" lang="en-US" altLang="ja-JP" sz="1400" b="1" dirty="0">
                          <a:solidFill>
                            <a:schemeClr val="tx1"/>
                          </a:solidFill>
                        </a:rPr>
                        <a:t>5</a:t>
                      </a:r>
                      <a:endParaRPr kumimoji="1" lang="ja-JP" altLang="en-US" sz="1400" b="1" dirty="0">
                        <a:solidFill>
                          <a:schemeClr val="tx1"/>
                        </a:solidFill>
                      </a:endParaRPr>
                    </a:p>
                  </a:txBody>
                  <a:tcPr marL="91442" marR="91442" marT="45708" marB="45708" anchor="ctr">
                    <a:noFill/>
                  </a:tcPr>
                </a:tc>
                <a:tc>
                  <a:txBody>
                    <a:bodyPr/>
                    <a:lstStyle/>
                    <a:p>
                      <a:pPr algn="ctr"/>
                      <a:r>
                        <a:rPr kumimoji="1" lang="en-US" altLang="ja-JP" sz="1400" b="1" dirty="0">
                          <a:solidFill>
                            <a:schemeClr val="tx1"/>
                          </a:solidFill>
                        </a:rPr>
                        <a:t>3</a:t>
                      </a:r>
                      <a:endParaRPr kumimoji="1" lang="ja-JP" altLang="en-US" sz="1400" b="1" dirty="0">
                        <a:solidFill>
                          <a:schemeClr val="tx1"/>
                        </a:solidFill>
                      </a:endParaRPr>
                    </a:p>
                  </a:txBody>
                  <a:tcPr marL="91442" marR="91442" marT="45708" marB="45708" anchor="ctr">
                    <a:noFill/>
                  </a:tcPr>
                </a:tc>
                <a:tc>
                  <a:txBody>
                    <a:bodyPr/>
                    <a:lstStyle/>
                    <a:p>
                      <a:pPr algn="ctr"/>
                      <a:r>
                        <a:rPr kumimoji="1" lang="en-US" altLang="ja-JP" sz="1400" b="1" dirty="0">
                          <a:solidFill>
                            <a:schemeClr val="tx1"/>
                          </a:solidFill>
                        </a:rPr>
                        <a:t>3</a:t>
                      </a:r>
                      <a:endParaRPr kumimoji="1" lang="ja-JP" altLang="en-US" sz="1400" b="1" dirty="0">
                        <a:solidFill>
                          <a:schemeClr val="tx1"/>
                        </a:solidFill>
                      </a:endParaRPr>
                    </a:p>
                  </a:txBody>
                  <a:tcPr marL="91442" marR="91442" marT="45708" marB="45708" anchor="ctr">
                    <a:noFill/>
                  </a:tcPr>
                </a:tc>
                <a:tc>
                  <a:txBody>
                    <a:bodyPr/>
                    <a:lstStyle/>
                    <a:p>
                      <a:pPr algn="ctr"/>
                      <a:r>
                        <a:rPr kumimoji="1" lang="en-US" altLang="ja-JP" sz="1400" b="1" dirty="0">
                          <a:solidFill>
                            <a:schemeClr val="tx1"/>
                          </a:solidFill>
                        </a:rPr>
                        <a:t>2</a:t>
                      </a:r>
                      <a:endParaRPr kumimoji="1" lang="ja-JP" altLang="en-US" sz="1400" b="1" dirty="0">
                        <a:solidFill>
                          <a:schemeClr val="tx1"/>
                        </a:solidFill>
                      </a:endParaRPr>
                    </a:p>
                  </a:txBody>
                  <a:tcPr marL="91442" marR="91442" marT="45708" marB="45708" anchor="ctr">
                    <a:noFill/>
                  </a:tcPr>
                </a:tc>
                <a:tc>
                  <a:txBody>
                    <a:bodyPr/>
                    <a:lstStyle/>
                    <a:p>
                      <a:pPr algn="ctr"/>
                      <a:r>
                        <a:rPr kumimoji="1" lang="en-US" altLang="ja-JP" sz="1400" b="1" dirty="0">
                          <a:solidFill>
                            <a:schemeClr val="tx1"/>
                          </a:solidFill>
                        </a:rPr>
                        <a:t>3</a:t>
                      </a:r>
                      <a:endParaRPr kumimoji="1" lang="ja-JP" altLang="en-US" sz="1400" b="1" dirty="0">
                        <a:solidFill>
                          <a:schemeClr val="tx1"/>
                        </a:solidFill>
                      </a:endParaRPr>
                    </a:p>
                  </a:txBody>
                  <a:tcPr marL="91442" marR="91442" marT="45708" marB="45708" anchor="ctr">
                    <a:noFill/>
                  </a:tcPr>
                </a:tc>
                <a:tc>
                  <a:txBody>
                    <a:bodyPr/>
                    <a:lstStyle/>
                    <a:p>
                      <a:pPr algn="ctr"/>
                      <a:r>
                        <a:rPr kumimoji="1" lang="en-US" altLang="ja-JP" sz="1400" b="1" dirty="0">
                          <a:solidFill>
                            <a:schemeClr val="tx1"/>
                          </a:solidFill>
                        </a:rPr>
                        <a:t>3</a:t>
                      </a:r>
                      <a:endParaRPr kumimoji="1" lang="ja-JP" altLang="en-US" sz="1400" b="1" dirty="0">
                        <a:solidFill>
                          <a:schemeClr val="tx1"/>
                        </a:solidFill>
                      </a:endParaRPr>
                    </a:p>
                  </a:txBody>
                  <a:tcPr marL="91442" marR="91442" marT="45708" marB="45708" anchor="ctr">
                    <a:noFill/>
                  </a:tcPr>
                </a:tc>
                <a:tc>
                  <a:txBody>
                    <a:bodyPr/>
                    <a:lstStyle/>
                    <a:p>
                      <a:pPr algn="ctr"/>
                      <a:r>
                        <a:rPr kumimoji="1" lang="en-US" altLang="ja-JP" sz="1400" b="1" dirty="0">
                          <a:solidFill>
                            <a:schemeClr val="tx1"/>
                          </a:solidFill>
                        </a:rPr>
                        <a:t>3</a:t>
                      </a:r>
                      <a:endParaRPr kumimoji="1" lang="ja-JP" altLang="en-US" sz="1400" b="1" dirty="0">
                        <a:solidFill>
                          <a:schemeClr val="tx1"/>
                        </a:solidFill>
                      </a:endParaRPr>
                    </a:p>
                  </a:txBody>
                  <a:tcPr marL="91442" marR="91442" marT="45708" marB="45708" anchor="ctr">
                    <a:noFill/>
                  </a:tcPr>
                </a:tc>
                <a:tc>
                  <a:txBody>
                    <a:bodyPr/>
                    <a:lstStyle/>
                    <a:p>
                      <a:pPr algn="ctr"/>
                      <a:r>
                        <a:rPr kumimoji="1" lang="en-US" altLang="ja-JP" sz="1400" b="1" dirty="0">
                          <a:solidFill>
                            <a:schemeClr val="tx1"/>
                          </a:solidFill>
                        </a:rPr>
                        <a:t>3</a:t>
                      </a:r>
                      <a:endParaRPr kumimoji="1" lang="ja-JP" altLang="en-US" sz="1400" b="1" dirty="0">
                        <a:solidFill>
                          <a:schemeClr val="tx1"/>
                        </a:solidFill>
                      </a:endParaRPr>
                    </a:p>
                  </a:txBody>
                  <a:tcPr marL="91442" marR="91442" marT="45708" marB="45708" anchor="ctr">
                    <a:noFill/>
                  </a:tcPr>
                </a:tc>
                <a:tc>
                  <a:txBody>
                    <a:bodyPr/>
                    <a:lstStyle/>
                    <a:p>
                      <a:pPr algn="ctr"/>
                      <a:r>
                        <a:rPr kumimoji="1" lang="en-US" altLang="ja-JP" sz="1400" b="1" dirty="0">
                          <a:solidFill>
                            <a:schemeClr val="tx1"/>
                          </a:solidFill>
                        </a:rPr>
                        <a:t>3</a:t>
                      </a:r>
                      <a:endParaRPr kumimoji="1" lang="ja-JP" altLang="en-US" sz="1400" b="1" dirty="0">
                        <a:solidFill>
                          <a:schemeClr val="tx1"/>
                        </a:solidFill>
                      </a:endParaRPr>
                    </a:p>
                  </a:txBody>
                  <a:tcPr marL="91442" marR="91442" marT="45708" marB="45708" anchor="ctr">
                    <a:noFill/>
                  </a:tcPr>
                </a:tc>
                <a:tc>
                  <a:txBody>
                    <a:bodyPr/>
                    <a:lstStyle/>
                    <a:p>
                      <a:pPr algn="ctr"/>
                      <a:r>
                        <a:rPr kumimoji="1" lang="en-US" altLang="ja-JP" sz="1400" b="1" dirty="0">
                          <a:solidFill>
                            <a:schemeClr val="tx1"/>
                          </a:solidFill>
                        </a:rPr>
                        <a:t>4</a:t>
                      </a:r>
                      <a:endParaRPr kumimoji="1" lang="ja-JP" altLang="en-US" sz="1400" b="1" dirty="0">
                        <a:solidFill>
                          <a:schemeClr val="tx1"/>
                        </a:solidFill>
                      </a:endParaRPr>
                    </a:p>
                  </a:txBody>
                  <a:tcPr marL="91442" marR="91442" marT="45708" marB="45708" anchor="ctr">
                    <a:noFill/>
                  </a:tcPr>
                </a:tc>
                <a:tc>
                  <a:txBody>
                    <a:bodyPr/>
                    <a:lstStyle/>
                    <a:p>
                      <a:pPr algn="ctr"/>
                      <a:r>
                        <a:rPr kumimoji="1" lang="en-US" altLang="ja-JP" sz="1400" b="1" dirty="0">
                          <a:solidFill>
                            <a:schemeClr val="tx1"/>
                          </a:solidFill>
                        </a:rPr>
                        <a:t>4</a:t>
                      </a:r>
                      <a:endParaRPr kumimoji="1" lang="ja-JP" altLang="en-US" sz="1400" b="1" dirty="0">
                        <a:solidFill>
                          <a:schemeClr val="tx1"/>
                        </a:solidFill>
                      </a:endParaRPr>
                    </a:p>
                  </a:txBody>
                  <a:tcPr marL="91442" marR="91442" marT="45708" marB="45708" anchor="ctr">
                    <a:noFill/>
                  </a:tcPr>
                </a:tc>
                <a:tc>
                  <a:txBody>
                    <a:bodyPr/>
                    <a:lstStyle/>
                    <a:p>
                      <a:pPr algn="ctr"/>
                      <a:r>
                        <a:rPr kumimoji="1" lang="en-US" altLang="ja-JP" sz="1400" b="1" dirty="0">
                          <a:solidFill>
                            <a:schemeClr val="tx1"/>
                          </a:solidFill>
                        </a:rPr>
                        <a:t>4</a:t>
                      </a:r>
                      <a:endParaRPr kumimoji="1" lang="ja-JP" altLang="en-US" sz="1400" b="1" dirty="0">
                        <a:solidFill>
                          <a:schemeClr val="tx1"/>
                        </a:solidFill>
                      </a:endParaRPr>
                    </a:p>
                  </a:txBody>
                  <a:tcPr marL="91442" marR="91442" marT="45708" marB="45708" anchor="ctr">
                    <a:noFill/>
                  </a:tcPr>
                </a:tc>
                <a:tc>
                  <a:txBody>
                    <a:bodyPr/>
                    <a:lstStyle/>
                    <a:p>
                      <a:pPr algn="ctr"/>
                      <a:r>
                        <a:rPr kumimoji="1" lang="en-US" altLang="ja-JP" sz="1400" b="1" dirty="0">
                          <a:solidFill>
                            <a:schemeClr val="tx1"/>
                          </a:solidFill>
                        </a:rPr>
                        <a:t>4</a:t>
                      </a:r>
                      <a:endParaRPr kumimoji="1" lang="ja-JP" altLang="en-US" sz="1400" b="1" dirty="0">
                        <a:solidFill>
                          <a:schemeClr val="tx1"/>
                        </a:solidFill>
                      </a:endParaRPr>
                    </a:p>
                  </a:txBody>
                  <a:tcPr marL="91442" marR="91442" marT="45708" marB="45708" anchor="ctr">
                    <a:noFill/>
                  </a:tcPr>
                </a:tc>
                <a:tc>
                  <a:txBody>
                    <a:bodyPr/>
                    <a:lstStyle/>
                    <a:p>
                      <a:pPr algn="ctr"/>
                      <a:r>
                        <a:rPr kumimoji="1" lang="en-US" altLang="ja-JP" sz="1400" b="1" dirty="0">
                          <a:solidFill>
                            <a:schemeClr val="tx1"/>
                          </a:solidFill>
                        </a:rPr>
                        <a:t>3</a:t>
                      </a:r>
                      <a:endParaRPr kumimoji="1" lang="ja-JP" altLang="en-US" sz="1400" b="1" dirty="0">
                        <a:solidFill>
                          <a:schemeClr val="tx1"/>
                        </a:solidFill>
                      </a:endParaRPr>
                    </a:p>
                  </a:txBody>
                  <a:tcPr marL="91442" marR="91442" marT="45708" marB="45708" anchor="ctr">
                    <a:noFill/>
                  </a:tcPr>
                </a:tc>
                <a:tc>
                  <a:txBody>
                    <a:bodyPr/>
                    <a:lstStyle/>
                    <a:p>
                      <a:pPr algn="ctr"/>
                      <a:r>
                        <a:rPr kumimoji="1" lang="en-US" altLang="ja-JP" sz="1400" b="1" dirty="0">
                          <a:solidFill>
                            <a:schemeClr val="tx1"/>
                          </a:solidFill>
                        </a:rPr>
                        <a:t>3</a:t>
                      </a:r>
                      <a:endParaRPr kumimoji="1" lang="ja-JP" altLang="en-US" sz="1400" b="1" dirty="0">
                        <a:solidFill>
                          <a:schemeClr val="tx1"/>
                        </a:solidFill>
                      </a:endParaRPr>
                    </a:p>
                  </a:txBody>
                  <a:tcPr marL="91442" marR="91442" marT="45708" marB="45708" anchor="ctr">
                    <a:noFill/>
                  </a:tcPr>
                </a:tc>
                <a:tc>
                  <a:txBody>
                    <a:bodyPr/>
                    <a:lstStyle/>
                    <a:p>
                      <a:pPr algn="ctr"/>
                      <a:r>
                        <a:rPr kumimoji="1" lang="en-US" altLang="ja-JP" sz="1400" b="1" dirty="0">
                          <a:solidFill>
                            <a:schemeClr val="tx1"/>
                          </a:solidFill>
                        </a:rPr>
                        <a:t>4</a:t>
                      </a:r>
                      <a:endParaRPr kumimoji="1" lang="ja-JP" altLang="en-US" sz="1400" b="1" dirty="0">
                        <a:solidFill>
                          <a:schemeClr val="tx1"/>
                        </a:solidFill>
                      </a:endParaRPr>
                    </a:p>
                  </a:txBody>
                  <a:tcPr marL="91442" marR="91442" marT="45708" marB="45708" anchor="ctr">
                    <a:noFill/>
                  </a:tcPr>
                </a:tc>
                <a:tc>
                  <a:txBody>
                    <a:bodyPr/>
                    <a:lstStyle/>
                    <a:p>
                      <a:pPr algn="ctr"/>
                      <a:r>
                        <a:rPr kumimoji="1" lang="en-US" altLang="ja-JP" sz="1400" b="1" dirty="0">
                          <a:solidFill>
                            <a:schemeClr val="tx1"/>
                          </a:solidFill>
                        </a:rPr>
                        <a:t>4</a:t>
                      </a:r>
                      <a:endParaRPr kumimoji="1" lang="ja-JP" altLang="en-US" sz="1400" b="1" dirty="0">
                        <a:solidFill>
                          <a:schemeClr val="tx1"/>
                        </a:solidFill>
                      </a:endParaRPr>
                    </a:p>
                  </a:txBody>
                  <a:tcPr marL="91442" marR="91442" marT="45708" marB="45708" anchor="ctr">
                    <a:noFill/>
                  </a:tcPr>
                </a:tc>
                <a:tc>
                  <a:txBody>
                    <a:bodyPr/>
                    <a:lstStyle/>
                    <a:p>
                      <a:pPr algn="ctr"/>
                      <a:r>
                        <a:rPr kumimoji="1" lang="en-US" altLang="ja-JP" sz="1400" b="1" dirty="0">
                          <a:solidFill>
                            <a:schemeClr val="tx1"/>
                          </a:solidFill>
                        </a:rPr>
                        <a:t>4</a:t>
                      </a:r>
                      <a:endParaRPr kumimoji="1" lang="ja-JP" altLang="en-US" sz="1400" b="1" dirty="0">
                        <a:solidFill>
                          <a:schemeClr val="tx1"/>
                        </a:solidFill>
                      </a:endParaRPr>
                    </a:p>
                  </a:txBody>
                  <a:tcPr marL="91442" marR="91442" marT="45708" marB="45708" anchor="ctr">
                    <a:noFill/>
                  </a:tcPr>
                </a:tc>
                <a:tc>
                  <a:txBody>
                    <a:bodyPr/>
                    <a:lstStyle/>
                    <a:p>
                      <a:pPr algn="ctr"/>
                      <a:r>
                        <a:rPr kumimoji="1" lang="en-US" altLang="ja-JP" sz="1400" b="1" dirty="0">
                          <a:solidFill>
                            <a:schemeClr val="tx1"/>
                          </a:solidFill>
                        </a:rPr>
                        <a:t>3</a:t>
                      </a:r>
                      <a:endParaRPr kumimoji="1" lang="ja-JP" altLang="en-US" sz="1400" b="1" dirty="0">
                        <a:solidFill>
                          <a:schemeClr val="tx1"/>
                        </a:solidFill>
                      </a:endParaRPr>
                    </a:p>
                  </a:txBody>
                  <a:tcPr marL="91442" marR="91442" marT="45708" marB="45708" anchor="ctr">
                    <a:noFill/>
                  </a:tcPr>
                </a:tc>
                <a:tc>
                  <a:txBody>
                    <a:bodyPr/>
                    <a:lstStyle/>
                    <a:p>
                      <a:pPr algn="ctr"/>
                      <a:r>
                        <a:rPr kumimoji="1" lang="en-US" altLang="ja-JP" sz="1400" b="1" dirty="0">
                          <a:solidFill>
                            <a:schemeClr val="tx1"/>
                          </a:solidFill>
                        </a:rPr>
                        <a:t>3</a:t>
                      </a:r>
                      <a:endParaRPr kumimoji="1" lang="ja-JP" altLang="en-US" sz="1400" b="1" dirty="0">
                        <a:solidFill>
                          <a:schemeClr val="tx1"/>
                        </a:solidFill>
                      </a:endParaRPr>
                    </a:p>
                  </a:txBody>
                  <a:tcPr marL="91442" marR="91442" marT="45708" marB="45708" anchor="ctr">
                    <a:noFill/>
                  </a:tcPr>
                </a:tc>
                <a:extLst>
                  <a:ext uri="{0D108BD9-81ED-4DB2-BD59-A6C34878D82A}">
                    <a16:rowId xmlns:a16="http://schemas.microsoft.com/office/drawing/2014/main" val="10015"/>
                  </a:ext>
                </a:extLst>
              </a:tr>
            </a:tbl>
          </a:graphicData>
        </a:graphic>
      </p:graphicFrame>
      <p:cxnSp>
        <p:nvCxnSpPr>
          <p:cNvPr id="22" name="直線コネクタ 21">
            <a:extLst>
              <a:ext uri="{FF2B5EF4-FFF2-40B4-BE49-F238E27FC236}">
                <a16:creationId xmlns:a16="http://schemas.microsoft.com/office/drawing/2014/main" id="{833F51DF-9DB9-EB36-3613-5744304D5E0F}"/>
              </a:ext>
            </a:extLst>
          </p:cNvPr>
          <p:cNvCxnSpPr>
            <a:cxnSpLocks/>
          </p:cNvCxnSpPr>
          <p:nvPr/>
        </p:nvCxnSpPr>
        <p:spPr>
          <a:xfrm>
            <a:off x="2769704" y="1719126"/>
            <a:ext cx="2597426" cy="0"/>
          </a:xfrm>
          <a:prstGeom prst="line">
            <a:avLst/>
          </a:prstGeom>
          <a:ln w="5715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3" name="直線コネクタ 22">
            <a:extLst>
              <a:ext uri="{FF2B5EF4-FFF2-40B4-BE49-F238E27FC236}">
                <a16:creationId xmlns:a16="http://schemas.microsoft.com/office/drawing/2014/main" id="{4B34873A-7179-7012-90CF-A71B3D82ADF7}"/>
              </a:ext>
            </a:extLst>
          </p:cNvPr>
          <p:cNvCxnSpPr>
            <a:cxnSpLocks/>
          </p:cNvCxnSpPr>
          <p:nvPr/>
        </p:nvCxnSpPr>
        <p:spPr>
          <a:xfrm flipV="1">
            <a:off x="3626200" y="2694418"/>
            <a:ext cx="5504548" cy="10153"/>
          </a:xfrm>
          <a:prstGeom prst="line">
            <a:avLst/>
          </a:prstGeom>
          <a:ln w="5715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4" name="直線コネクタ 23">
            <a:extLst>
              <a:ext uri="{FF2B5EF4-FFF2-40B4-BE49-F238E27FC236}">
                <a16:creationId xmlns:a16="http://schemas.microsoft.com/office/drawing/2014/main" id="{69B85A06-A668-ACA9-DDE0-EE03C1509D4D}"/>
              </a:ext>
            </a:extLst>
          </p:cNvPr>
          <p:cNvCxnSpPr>
            <a:cxnSpLocks/>
          </p:cNvCxnSpPr>
          <p:nvPr/>
        </p:nvCxnSpPr>
        <p:spPr>
          <a:xfrm flipV="1">
            <a:off x="3063450" y="2040400"/>
            <a:ext cx="872411" cy="1"/>
          </a:xfrm>
          <a:prstGeom prst="line">
            <a:avLst/>
          </a:prstGeom>
          <a:ln w="5715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5" name="直線コネクタ 24">
            <a:extLst>
              <a:ext uri="{FF2B5EF4-FFF2-40B4-BE49-F238E27FC236}">
                <a16:creationId xmlns:a16="http://schemas.microsoft.com/office/drawing/2014/main" id="{D68A6548-77AC-2690-9475-1CF17E982E1F}"/>
              </a:ext>
            </a:extLst>
          </p:cNvPr>
          <p:cNvCxnSpPr>
            <a:cxnSpLocks/>
          </p:cNvCxnSpPr>
          <p:nvPr/>
        </p:nvCxnSpPr>
        <p:spPr>
          <a:xfrm flipV="1">
            <a:off x="3063450" y="2395019"/>
            <a:ext cx="3738315" cy="1"/>
          </a:xfrm>
          <a:prstGeom prst="line">
            <a:avLst/>
          </a:prstGeom>
          <a:ln w="5715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6" name="直線コネクタ 25">
            <a:extLst>
              <a:ext uri="{FF2B5EF4-FFF2-40B4-BE49-F238E27FC236}">
                <a16:creationId xmlns:a16="http://schemas.microsoft.com/office/drawing/2014/main" id="{7B325CF7-12C4-276E-BAF9-6C85677FFEDC}"/>
              </a:ext>
            </a:extLst>
          </p:cNvPr>
          <p:cNvCxnSpPr>
            <a:cxnSpLocks/>
          </p:cNvCxnSpPr>
          <p:nvPr/>
        </p:nvCxnSpPr>
        <p:spPr>
          <a:xfrm flipV="1">
            <a:off x="3652703" y="3014188"/>
            <a:ext cx="1993493" cy="1"/>
          </a:xfrm>
          <a:prstGeom prst="line">
            <a:avLst/>
          </a:prstGeom>
          <a:ln w="5715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7" name="直線コネクタ 26">
            <a:extLst>
              <a:ext uri="{FF2B5EF4-FFF2-40B4-BE49-F238E27FC236}">
                <a16:creationId xmlns:a16="http://schemas.microsoft.com/office/drawing/2014/main" id="{0CC0A5F5-A6E3-4041-2529-AA146A3D0DFF}"/>
              </a:ext>
            </a:extLst>
          </p:cNvPr>
          <p:cNvCxnSpPr>
            <a:cxnSpLocks/>
          </p:cNvCxnSpPr>
          <p:nvPr/>
        </p:nvCxnSpPr>
        <p:spPr>
          <a:xfrm>
            <a:off x="4792442" y="3668744"/>
            <a:ext cx="872419" cy="0"/>
          </a:xfrm>
          <a:prstGeom prst="line">
            <a:avLst/>
          </a:prstGeom>
          <a:ln w="5715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8" name="直線コネクタ 27">
            <a:extLst>
              <a:ext uri="{FF2B5EF4-FFF2-40B4-BE49-F238E27FC236}">
                <a16:creationId xmlns:a16="http://schemas.microsoft.com/office/drawing/2014/main" id="{11625B9D-588A-107A-AC5B-24A050E7D1F1}"/>
              </a:ext>
            </a:extLst>
          </p:cNvPr>
          <p:cNvCxnSpPr>
            <a:cxnSpLocks/>
          </p:cNvCxnSpPr>
          <p:nvPr/>
        </p:nvCxnSpPr>
        <p:spPr>
          <a:xfrm flipV="1">
            <a:off x="8575529" y="5626962"/>
            <a:ext cx="1989372" cy="1"/>
          </a:xfrm>
          <a:prstGeom prst="line">
            <a:avLst/>
          </a:prstGeom>
          <a:ln w="5715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9" name="直線コネクタ 28">
            <a:extLst>
              <a:ext uri="{FF2B5EF4-FFF2-40B4-BE49-F238E27FC236}">
                <a16:creationId xmlns:a16="http://schemas.microsoft.com/office/drawing/2014/main" id="{31C85C2A-0843-58C9-6BD0-149403D2919A}"/>
              </a:ext>
            </a:extLst>
          </p:cNvPr>
          <p:cNvCxnSpPr>
            <a:cxnSpLocks/>
          </p:cNvCxnSpPr>
          <p:nvPr/>
        </p:nvCxnSpPr>
        <p:spPr>
          <a:xfrm flipV="1">
            <a:off x="9743480" y="5947396"/>
            <a:ext cx="1432952" cy="1"/>
          </a:xfrm>
          <a:prstGeom prst="line">
            <a:avLst/>
          </a:prstGeom>
          <a:ln w="5715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0" name="直線コネクタ 29">
            <a:extLst>
              <a:ext uri="{FF2B5EF4-FFF2-40B4-BE49-F238E27FC236}">
                <a16:creationId xmlns:a16="http://schemas.microsoft.com/office/drawing/2014/main" id="{7E03837A-8725-283B-B5EF-5FB4DC2B1FC5}"/>
              </a:ext>
            </a:extLst>
          </p:cNvPr>
          <p:cNvCxnSpPr>
            <a:cxnSpLocks/>
          </p:cNvCxnSpPr>
          <p:nvPr/>
        </p:nvCxnSpPr>
        <p:spPr>
          <a:xfrm>
            <a:off x="5372672" y="4323300"/>
            <a:ext cx="1161132" cy="0"/>
          </a:xfrm>
          <a:prstGeom prst="line">
            <a:avLst/>
          </a:prstGeom>
          <a:ln w="5715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1" name="直線コネクタ 30">
            <a:extLst>
              <a:ext uri="{FF2B5EF4-FFF2-40B4-BE49-F238E27FC236}">
                <a16:creationId xmlns:a16="http://schemas.microsoft.com/office/drawing/2014/main" id="{D4E46C4F-23EC-3904-3C20-FCB55D8504BF}"/>
              </a:ext>
            </a:extLst>
          </p:cNvPr>
          <p:cNvCxnSpPr>
            <a:cxnSpLocks/>
          </p:cNvCxnSpPr>
          <p:nvPr/>
        </p:nvCxnSpPr>
        <p:spPr>
          <a:xfrm flipV="1">
            <a:off x="6553987" y="4671404"/>
            <a:ext cx="4610727" cy="1"/>
          </a:xfrm>
          <a:prstGeom prst="line">
            <a:avLst/>
          </a:prstGeom>
          <a:ln w="5715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2" name="直線コネクタ 31">
            <a:extLst>
              <a:ext uri="{FF2B5EF4-FFF2-40B4-BE49-F238E27FC236}">
                <a16:creationId xmlns:a16="http://schemas.microsoft.com/office/drawing/2014/main" id="{5BB118E2-CB85-DB10-5A3E-A78D317889DC}"/>
              </a:ext>
            </a:extLst>
          </p:cNvPr>
          <p:cNvCxnSpPr>
            <a:cxnSpLocks/>
          </p:cNvCxnSpPr>
          <p:nvPr/>
        </p:nvCxnSpPr>
        <p:spPr>
          <a:xfrm flipV="1">
            <a:off x="7982818" y="5283224"/>
            <a:ext cx="3181896" cy="1"/>
          </a:xfrm>
          <a:prstGeom prst="line">
            <a:avLst/>
          </a:prstGeom>
          <a:ln w="5715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3" name="直線コネクタ 32">
            <a:extLst>
              <a:ext uri="{FF2B5EF4-FFF2-40B4-BE49-F238E27FC236}">
                <a16:creationId xmlns:a16="http://schemas.microsoft.com/office/drawing/2014/main" id="{A8C4462D-691F-3AF3-6F4B-1217036EBCF0}"/>
              </a:ext>
            </a:extLst>
          </p:cNvPr>
          <p:cNvCxnSpPr>
            <a:cxnSpLocks/>
          </p:cNvCxnSpPr>
          <p:nvPr/>
        </p:nvCxnSpPr>
        <p:spPr>
          <a:xfrm flipV="1">
            <a:off x="4779190" y="4000358"/>
            <a:ext cx="311869" cy="1"/>
          </a:xfrm>
          <a:prstGeom prst="line">
            <a:avLst/>
          </a:prstGeom>
          <a:ln w="5715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4" name="直線コネクタ 33">
            <a:extLst>
              <a:ext uri="{FF2B5EF4-FFF2-40B4-BE49-F238E27FC236}">
                <a16:creationId xmlns:a16="http://schemas.microsoft.com/office/drawing/2014/main" id="{086F2B02-0628-48D0-F5FF-DA7E95041DB7}"/>
              </a:ext>
            </a:extLst>
          </p:cNvPr>
          <p:cNvCxnSpPr>
            <a:cxnSpLocks/>
          </p:cNvCxnSpPr>
          <p:nvPr/>
        </p:nvCxnSpPr>
        <p:spPr>
          <a:xfrm flipV="1">
            <a:off x="6813488" y="4977314"/>
            <a:ext cx="1750318" cy="1"/>
          </a:xfrm>
          <a:prstGeom prst="line">
            <a:avLst/>
          </a:prstGeom>
          <a:ln w="5715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5" name="直線コネクタ 34">
            <a:extLst>
              <a:ext uri="{FF2B5EF4-FFF2-40B4-BE49-F238E27FC236}">
                <a16:creationId xmlns:a16="http://schemas.microsoft.com/office/drawing/2014/main" id="{7C8D2F9A-130E-6780-2D8F-3D1A9D9BE606}"/>
              </a:ext>
            </a:extLst>
          </p:cNvPr>
          <p:cNvCxnSpPr>
            <a:cxnSpLocks/>
          </p:cNvCxnSpPr>
          <p:nvPr/>
        </p:nvCxnSpPr>
        <p:spPr>
          <a:xfrm flipV="1">
            <a:off x="4493514" y="3381222"/>
            <a:ext cx="311870" cy="1"/>
          </a:xfrm>
          <a:prstGeom prst="line">
            <a:avLst/>
          </a:prstGeom>
          <a:ln w="5715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9" name="直線コネクタ 58">
            <a:extLst>
              <a:ext uri="{FF2B5EF4-FFF2-40B4-BE49-F238E27FC236}">
                <a16:creationId xmlns:a16="http://schemas.microsoft.com/office/drawing/2014/main" id="{221164B2-08CF-B99E-553E-5166B3E4CB14}"/>
              </a:ext>
            </a:extLst>
          </p:cNvPr>
          <p:cNvCxnSpPr>
            <a:cxnSpLocks/>
          </p:cNvCxnSpPr>
          <p:nvPr/>
        </p:nvCxnSpPr>
        <p:spPr>
          <a:xfrm>
            <a:off x="8949780" y="898698"/>
            <a:ext cx="1295400" cy="0"/>
          </a:xfrm>
          <a:prstGeom prst="line">
            <a:avLst/>
          </a:prstGeom>
          <a:ln w="5715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0" name="テキスト ボックス 12">
            <a:extLst>
              <a:ext uri="{FF2B5EF4-FFF2-40B4-BE49-F238E27FC236}">
                <a16:creationId xmlns:a16="http://schemas.microsoft.com/office/drawing/2014/main" id="{D88C361A-63FC-85C0-6293-7774BF0949D6}"/>
              </a:ext>
            </a:extLst>
          </p:cNvPr>
          <p:cNvSpPr txBox="1">
            <a:spLocks noChangeArrowheads="1"/>
          </p:cNvSpPr>
          <p:nvPr/>
        </p:nvSpPr>
        <p:spPr bwMode="auto">
          <a:xfrm>
            <a:off x="10311855" y="720898"/>
            <a:ext cx="8763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kumimoji="1" sz="2800">
                <a:solidFill>
                  <a:schemeClr val="tx1"/>
                </a:solidFill>
                <a:latin typeface="游ゴシック" panose="020B0400000000000000" pitchFamily="50" charset="-128"/>
                <a:ea typeface="游ゴシック" panose="020B0400000000000000" pitchFamily="50" charset="-128"/>
              </a:defRPr>
            </a:lvl1pPr>
            <a:lvl2pPr marL="742950" indent="-285750">
              <a:lnSpc>
                <a:spcPct val="90000"/>
              </a:lnSpc>
              <a:spcBef>
                <a:spcPts val="500"/>
              </a:spcBef>
              <a:buFont typeface="Arial" panose="020B0604020202020204" pitchFamily="34" charset="0"/>
              <a:buChar char="•"/>
              <a:defRPr kumimoji="1" sz="2400">
                <a:solidFill>
                  <a:schemeClr val="tx1"/>
                </a:solidFill>
                <a:latin typeface="游ゴシック" panose="020B0400000000000000" pitchFamily="50" charset="-128"/>
                <a:ea typeface="游ゴシック" panose="020B0400000000000000" pitchFamily="50" charset="-128"/>
              </a:defRPr>
            </a:lvl2pPr>
            <a:lvl3pPr marL="1143000" indent="-228600">
              <a:lnSpc>
                <a:spcPct val="90000"/>
              </a:lnSpc>
              <a:spcBef>
                <a:spcPts val="500"/>
              </a:spcBef>
              <a:buFont typeface="Arial" panose="020B0604020202020204" pitchFamily="34" charset="0"/>
              <a:buChar char="•"/>
              <a:defRPr kumimoji="1" sz="2000">
                <a:solidFill>
                  <a:schemeClr val="tx1"/>
                </a:solidFill>
                <a:latin typeface="游ゴシック" panose="020B0400000000000000" pitchFamily="50" charset="-128"/>
                <a:ea typeface="游ゴシック" panose="020B0400000000000000" pitchFamily="50" charset="-128"/>
              </a:defRPr>
            </a:lvl3pPr>
            <a:lvl4pPr marL="1600200" indent="-228600">
              <a:lnSpc>
                <a:spcPct val="90000"/>
              </a:lnSpc>
              <a:spcBef>
                <a:spcPts val="500"/>
              </a:spcBef>
              <a:buFont typeface="Arial" panose="020B0604020202020204" pitchFamily="34" charset="0"/>
              <a:buChar char="•"/>
              <a:defRPr kumimoji="1">
                <a:solidFill>
                  <a:schemeClr val="tx1"/>
                </a:solidFill>
                <a:latin typeface="游ゴシック" panose="020B0400000000000000" pitchFamily="50" charset="-128"/>
                <a:ea typeface="游ゴシック" panose="020B0400000000000000" pitchFamily="50" charset="-128"/>
              </a:defRPr>
            </a:lvl4pPr>
            <a:lvl5pPr marL="2057400" indent="-228600">
              <a:lnSpc>
                <a:spcPct val="90000"/>
              </a:lnSpc>
              <a:spcBef>
                <a:spcPts val="500"/>
              </a:spcBef>
              <a:buFont typeface="Arial" panose="020B0604020202020204" pitchFamily="34" charset="0"/>
              <a:buChar char="•"/>
              <a:defRPr kumimoji="1">
                <a:solidFill>
                  <a:schemeClr val="tx1"/>
                </a:solidFill>
                <a:latin typeface="游ゴシック" panose="020B0400000000000000" pitchFamily="50" charset="-128"/>
                <a:ea typeface="游ゴシック" panose="020B0400000000000000" pitchFamily="50" charset="-128"/>
              </a:defRPr>
            </a:lvl5pPr>
            <a:lvl6pPr marL="25146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游ゴシック" panose="020B0400000000000000" pitchFamily="50" charset="-128"/>
                <a:ea typeface="游ゴシック" panose="020B0400000000000000" pitchFamily="50" charset="-128"/>
              </a:defRPr>
            </a:lvl6pPr>
            <a:lvl7pPr marL="29718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游ゴシック" panose="020B0400000000000000" pitchFamily="50" charset="-128"/>
                <a:ea typeface="游ゴシック" panose="020B0400000000000000" pitchFamily="50" charset="-128"/>
              </a:defRPr>
            </a:lvl7pPr>
            <a:lvl8pPr marL="34290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游ゴシック" panose="020B0400000000000000" pitchFamily="50" charset="-128"/>
                <a:ea typeface="游ゴシック" panose="020B0400000000000000" pitchFamily="50" charset="-128"/>
              </a:defRPr>
            </a:lvl8pPr>
            <a:lvl9pPr marL="38862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游ゴシック" panose="020B0400000000000000" pitchFamily="50" charset="-128"/>
                <a:ea typeface="游ゴシック" panose="020B0400000000000000" pitchFamily="50" charset="-128"/>
              </a:defRPr>
            </a:lvl9pPr>
          </a:lstStyle>
          <a:p>
            <a:pPr>
              <a:lnSpc>
                <a:spcPct val="100000"/>
              </a:lnSpc>
              <a:spcBef>
                <a:spcPct val="0"/>
              </a:spcBef>
              <a:buFontTx/>
              <a:buNone/>
            </a:pPr>
            <a:r>
              <a:rPr lang="ja-JP" altLang="en-US" sz="1800"/>
              <a:t>隔離中</a:t>
            </a:r>
          </a:p>
        </p:txBody>
      </p:sp>
      <p:sp>
        <p:nvSpPr>
          <p:cNvPr id="3" name="吹き出し: 線 2">
            <a:extLst>
              <a:ext uri="{FF2B5EF4-FFF2-40B4-BE49-F238E27FC236}">
                <a16:creationId xmlns:a16="http://schemas.microsoft.com/office/drawing/2014/main" id="{2BAC9B37-E4DB-F5D9-FF40-C13E7102505C}"/>
              </a:ext>
            </a:extLst>
          </p:cNvPr>
          <p:cNvSpPr/>
          <p:nvPr/>
        </p:nvSpPr>
        <p:spPr>
          <a:xfrm>
            <a:off x="1175069" y="4334847"/>
            <a:ext cx="4415038" cy="1747350"/>
          </a:xfrm>
          <a:prstGeom prst="borderCallout1">
            <a:avLst>
              <a:gd name="adj1" fmla="val -30909"/>
              <a:gd name="adj2" fmla="val 53584"/>
              <a:gd name="adj3" fmla="val 192"/>
              <a:gd name="adj4" fmla="val 32004"/>
            </a:avLst>
          </a:prstGeom>
          <a:solidFill>
            <a:srgbClr val="FFFFFF">
              <a:alpha val="90000"/>
            </a:srgbClr>
          </a:solidFill>
          <a:ln>
            <a:solidFill>
              <a:srgbClr val="E4960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色付きセルの総数</a:t>
            </a:r>
            <a:endParaRPr lang="en-US" altLang="ja-JP" dirty="0">
              <a:solidFill>
                <a:schemeClr val="tx1"/>
              </a:solidFill>
            </a:endParaRPr>
          </a:p>
          <a:p>
            <a:pPr algn="ctr"/>
            <a:r>
              <a:rPr lang="ja-JP" altLang="en-US" dirty="0">
                <a:solidFill>
                  <a:schemeClr val="tx1"/>
                </a:solidFill>
              </a:rPr>
              <a:t>「総隔離期間」</a:t>
            </a:r>
            <a:endParaRPr lang="en-US" altLang="ja-JP" dirty="0">
              <a:solidFill>
                <a:schemeClr val="tx1"/>
              </a:solidFill>
            </a:endParaRPr>
          </a:p>
          <a:p>
            <a:pPr algn="ctr"/>
            <a:endParaRPr lang="ja-JP" altLang="en-US" dirty="0">
              <a:solidFill>
                <a:schemeClr val="tx1"/>
              </a:solidFill>
            </a:endParaRPr>
          </a:p>
          <a:p>
            <a:pPr algn="ctr"/>
            <a:r>
              <a:rPr lang="ja-JP" altLang="en-US" dirty="0">
                <a:solidFill>
                  <a:schemeClr val="tx1"/>
                </a:solidFill>
              </a:rPr>
              <a:t>該当月の隔離者数で割れば</a:t>
            </a:r>
          </a:p>
          <a:p>
            <a:pPr algn="ctr"/>
            <a:r>
              <a:rPr lang="ja-JP" altLang="en-US" dirty="0">
                <a:solidFill>
                  <a:schemeClr val="tx1"/>
                </a:solidFill>
              </a:rPr>
              <a:t>「一人当たりの隔離期間」</a:t>
            </a:r>
          </a:p>
        </p:txBody>
      </p:sp>
      <p:sp>
        <p:nvSpPr>
          <p:cNvPr id="4" name="吹き出し: 線 3">
            <a:extLst>
              <a:ext uri="{FF2B5EF4-FFF2-40B4-BE49-F238E27FC236}">
                <a16:creationId xmlns:a16="http://schemas.microsoft.com/office/drawing/2014/main" id="{77441591-A30D-6001-7784-D694D82FA370}"/>
              </a:ext>
            </a:extLst>
          </p:cNvPr>
          <p:cNvSpPr/>
          <p:nvPr/>
        </p:nvSpPr>
        <p:spPr>
          <a:xfrm>
            <a:off x="7100943" y="2366776"/>
            <a:ext cx="4415038" cy="1747350"/>
          </a:xfrm>
          <a:prstGeom prst="borderCallout1">
            <a:avLst>
              <a:gd name="adj1" fmla="val 116223"/>
              <a:gd name="adj2" fmla="val 69492"/>
              <a:gd name="adj3" fmla="val 99965"/>
              <a:gd name="adj4" fmla="val 53688"/>
            </a:avLst>
          </a:prstGeom>
          <a:solidFill>
            <a:srgbClr val="FFFFFF">
              <a:alpha val="90000"/>
            </a:srgbClr>
          </a:solidFill>
          <a:ln>
            <a:solidFill>
              <a:srgbClr val="FF99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月を跨ぐため、一覧性台帳では</a:t>
            </a:r>
          </a:p>
          <a:p>
            <a:pPr algn="ctr"/>
            <a:r>
              <a:rPr lang="ja-JP" altLang="en-US" dirty="0">
                <a:solidFill>
                  <a:schemeClr val="tx1"/>
                </a:solidFill>
              </a:rPr>
              <a:t>（隔離者数で割っても）</a:t>
            </a:r>
            <a:endParaRPr lang="en-US" altLang="ja-JP" dirty="0">
              <a:solidFill>
                <a:schemeClr val="tx1"/>
              </a:solidFill>
            </a:endParaRPr>
          </a:p>
          <a:p>
            <a:pPr algn="ctr"/>
            <a:r>
              <a:rPr lang="ja-JP" altLang="en-US" dirty="0">
                <a:solidFill>
                  <a:schemeClr val="tx1"/>
                </a:solidFill>
              </a:rPr>
              <a:t>正確な平均期間は算出できない。</a:t>
            </a:r>
          </a:p>
        </p:txBody>
      </p:sp>
    </p:spTree>
    <p:extLst>
      <p:ext uri="{BB962C8B-B14F-4D97-AF65-F5344CB8AC3E}">
        <p14:creationId xmlns:p14="http://schemas.microsoft.com/office/powerpoint/2010/main" val="1846634231"/>
      </p:ext>
    </p:extLst>
  </p:cSld>
  <p:clrMapOvr>
    <a:masterClrMapping/>
  </p:clrMapOvr>
  <mc:AlternateContent xmlns:mc="http://schemas.openxmlformats.org/markup-compatibility/2006" xmlns:p14="http://schemas.microsoft.com/office/powerpoint/2010/main">
    <mc:Choice Requires="p14">
      <p:transition spd="slow" p14:dur="2000" advTm="24767"/>
    </mc:Choice>
    <mc:Fallback xmlns="">
      <p:transition spd="slow" advTm="2476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Lst>
  </p:timing>
  <p:extLst>
    <p:ext uri="{E180D4A7-C9FB-4DFB-919C-405C955672EB}">
      <p14:showEvtLst xmlns:p14="http://schemas.microsoft.com/office/powerpoint/2010/main">
        <p14:playEvt time="6" objId="5"/>
        <p14:stopEvt time="24377" objId="5"/>
      </p14:showEvtLst>
    </p:ext>
  </p:extLs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72E9A5-E853-2E98-AF35-8BCCCB31BDDD}"/>
            </a:ext>
          </a:extLst>
        </p:cNvPr>
        <p:cNvGrpSpPr/>
        <p:nvPr/>
      </p:nvGrpSpPr>
      <p:grpSpPr>
        <a:xfrm>
          <a:off x="0" y="0"/>
          <a:ext cx="0" cy="0"/>
          <a:chOff x="0" y="0"/>
          <a:chExt cx="0" cy="0"/>
        </a:xfrm>
      </p:grpSpPr>
      <p:graphicFrame>
        <p:nvGraphicFramePr>
          <p:cNvPr id="3" name="グラフ 2">
            <a:extLst>
              <a:ext uri="{FF2B5EF4-FFF2-40B4-BE49-F238E27FC236}">
                <a16:creationId xmlns:a16="http://schemas.microsoft.com/office/drawing/2014/main" id="{4BDED178-2E86-ABE2-2BB6-41C30422CFA9}"/>
              </a:ext>
            </a:extLst>
          </p:cNvPr>
          <p:cNvGraphicFramePr>
            <a:graphicFrameLocks/>
          </p:cNvGraphicFramePr>
          <p:nvPr>
            <p:extLst>
              <p:ext uri="{D42A27DB-BD31-4B8C-83A1-F6EECF244321}">
                <p14:modId xmlns:p14="http://schemas.microsoft.com/office/powerpoint/2010/main" val="2393514088"/>
              </p:ext>
            </p:extLst>
          </p:nvPr>
        </p:nvGraphicFramePr>
        <p:xfrm>
          <a:off x="1668661" y="2271156"/>
          <a:ext cx="9000999" cy="3840946"/>
        </p:xfrm>
        <a:graphic>
          <a:graphicData uri="http://schemas.openxmlformats.org/drawingml/2006/chart">
            <c:chart xmlns:c="http://schemas.openxmlformats.org/drawingml/2006/chart" xmlns:r="http://schemas.openxmlformats.org/officeDocument/2006/relationships" r:id="rId3"/>
          </a:graphicData>
        </a:graphic>
      </p:graphicFrame>
      <p:sp>
        <p:nvSpPr>
          <p:cNvPr id="2" name="テキスト ボックス 1">
            <a:extLst>
              <a:ext uri="{FF2B5EF4-FFF2-40B4-BE49-F238E27FC236}">
                <a16:creationId xmlns:a16="http://schemas.microsoft.com/office/drawing/2014/main" id="{A13436E8-A6E3-021B-68C2-2FD8F4A6CEF2}"/>
              </a:ext>
            </a:extLst>
          </p:cNvPr>
          <p:cNvSpPr txBox="1"/>
          <p:nvPr/>
        </p:nvSpPr>
        <p:spPr>
          <a:xfrm>
            <a:off x="650521" y="523152"/>
            <a:ext cx="10754765" cy="1323439"/>
          </a:xfrm>
          <a:prstGeom prst="rect">
            <a:avLst/>
          </a:prstGeom>
          <a:noFill/>
        </p:spPr>
        <p:txBody>
          <a:bodyPr wrap="square" rtlCol="0">
            <a:spAutoFit/>
          </a:bodyPr>
          <a:lstStyle/>
          <a:p>
            <a:r>
              <a:rPr kumimoji="1" lang="ja-JP" altLang="en-US" sz="4000" dirty="0"/>
              <a:t>「月ごと</a:t>
            </a:r>
            <a:r>
              <a:rPr kumimoji="1" lang="en-US" altLang="ja-JP" sz="4000" dirty="0"/>
              <a:t>1</a:t>
            </a:r>
            <a:r>
              <a:rPr kumimoji="1" lang="ja-JP" altLang="en-US" sz="4000" dirty="0"/>
              <a:t>日あたりの平均行動制限者数」</a:t>
            </a:r>
            <a:endParaRPr kumimoji="1" lang="en-US" altLang="ja-JP" sz="4000" dirty="0"/>
          </a:p>
          <a:p>
            <a:r>
              <a:rPr kumimoji="1" lang="ja-JP" altLang="en-US" sz="4000" dirty="0"/>
              <a:t>対策成果の視覚化例</a:t>
            </a:r>
          </a:p>
        </p:txBody>
      </p:sp>
      <p:sp>
        <p:nvSpPr>
          <p:cNvPr id="17" name="正方形/長方形 16">
            <a:extLst>
              <a:ext uri="{FF2B5EF4-FFF2-40B4-BE49-F238E27FC236}">
                <a16:creationId xmlns:a16="http://schemas.microsoft.com/office/drawing/2014/main" id="{38409E82-7D7B-0A56-DA2B-D8C7CDE6C352}"/>
              </a:ext>
            </a:extLst>
          </p:cNvPr>
          <p:cNvSpPr/>
          <p:nvPr/>
        </p:nvSpPr>
        <p:spPr>
          <a:xfrm>
            <a:off x="10669660" y="5485924"/>
            <a:ext cx="762000" cy="469900"/>
          </a:xfrm>
          <a:prstGeom prst="rect">
            <a:avLst/>
          </a:prstGeom>
          <a:ln/>
        </p:spPr>
        <p:style>
          <a:lnRef idx="2">
            <a:schemeClr val="dk1"/>
          </a:lnRef>
          <a:fillRef idx="1">
            <a:schemeClr val="lt1"/>
          </a:fillRef>
          <a:effectRef idx="0">
            <a:schemeClr val="dk1"/>
          </a:effectRef>
          <a:fontRef idx="minor">
            <a:schemeClr val="dk1"/>
          </a:fontRef>
        </p:style>
        <p:txBody>
          <a:bodyPr anchor="ctr"/>
          <a:lstStyle/>
          <a:p>
            <a:pPr algn="ctr" defTabSz="914139" eaLnBrk="1" fontAlgn="auto" hangingPunct="1">
              <a:spcBef>
                <a:spcPts val="0"/>
              </a:spcBef>
              <a:spcAft>
                <a:spcPts val="0"/>
              </a:spcAft>
              <a:defRPr/>
            </a:pPr>
            <a:r>
              <a:rPr lang="en-US" altLang="ja-JP" dirty="0">
                <a:solidFill>
                  <a:srgbClr val="000000"/>
                </a:solidFill>
                <a:ea typeface="BIZ UDPゴシック" panose="020B0400000000000000" pitchFamily="50" charset="-128"/>
              </a:rPr>
              <a:t>0.5</a:t>
            </a:r>
            <a:r>
              <a:rPr lang="ja-JP" altLang="en-US" sz="1100" dirty="0">
                <a:solidFill>
                  <a:srgbClr val="000000"/>
                </a:solidFill>
                <a:ea typeface="BIZ UDPゴシック" panose="020B0400000000000000" pitchFamily="50" charset="-128"/>
              </a:rPr>
              <a:t>人</a:t>
            </a:r>
            <a:endParaRPr lang="ja-JP" altLang="en-US" dirty="0">
              <a:solidFill>
                <a:srgbClr val="000000"/>
              </a:solidFill>
              <a:ea typeface="BIZ UDPゴシック" panose="020B0400000000000000" pitchFamily="50" charset="-128"/>
            </a:endParaRPr>
          </a:p>
        </p:txBody>
      </p:sp>
      <p:sp>
        <p:nvSpPr>
          <p:cNvPr id="37" name="正方形/長方形 36">
            <a:extLst>
              <a:ext uri="{FF2B5EF4-FFF2-40B4-BE49-F238E27FC236}">
                <a16:creationId xmlns:a16="http://schemas.microsoft.com/office/drawing/2014/main" id="{210B8348-CE23-2605-5E4C-33516307EFDD}"/>
              </a:ext>
            </a:extLst>
          </p:cNvPr>
          <p:cNvSpPr/>
          <p:nvPr/>
        </p:nvSpPr>
        <p:spPr>
          <a:xfrm>
            <a:off x="2133551" y="3365876"/>
            <a:ext cx="1033462" cy="466725"/>
          </a:xfrm>
          <a:prstGeom prst="rect">
            <a:avLst/>
          </a:prstGeom>
          <a:ln/>
        </p:spPr>
        <p:style>
          <a:lnRef idx="2">
            <a:schemeClr val="dk1"/>
          </a:lnRef>
          <a:fillRef idx="1">
            <a:schemeClr val="lt1"/>
          </a:fillRef>
          <a:effectRef idx="0">
            <a:schemeClr val="dk1"/>
          </a:effectRef>
          <a:fontRef idx="minor">
            <a:schemeClr val="dk1"/>
          </a:fontRef>
        </p:style>
        <p:txBody>
          <a:bodyPr anchor="ctr"/>
          <a:lstStyle/>
          <a:p>
            <a:pPr algn="ctr" defTabSz="914139" eaLnBrk="1" fontAlgn="auto" hangingPunct="1">
              <a:spcBef>
                <a:spcPts val="0"/>
              </a:spcBef>
              <a:spcAft>
                <a:spcPts val="0"/>
              </a:spcAft>
              <a:defRPr/>
            </a:pPr>
            <a:r>
              <a:rPr lang="en-US" altLang="ja-JP" dirty="0">
                <a:solidFill>
                  <a:srgbClr val="000000"/>
                </a:solidFill>
                <a:ea typeface="BIZ UDPゴシック" panose="020B0400000000000000" pitchFamily="50" charset="-128"/>
              </a:rPr>
              <a:t>10</a:t>
            </a:r>
            <a:r>
              <a:rPr lang="ja-JP" altLang="en-US" sz="1100" dirty="0">
                <a:solidFill>
                  <a:srgbClr val="000000"/>
                </a:solidFill>
                <a:ea typeface="BIZ UDPゴシック" panose="020B0400000000000000" pitchFamily="50" charset="-128"/>
              </a:rPr>
              <a:t>人前後</a:t>
            </a:r>
            <a:endParaRPr lang="ja-JP" altLang="en-US" dirty="0">
              <a:solidFill>
                <a:srgbClr val="000000"/>
              </a:solidFill>
              <a:ea typeface="BIZ UDPゴシック" panose="020B0400000000000000" pitchFamily="50" charset="-128"/>
            </a:endParaRPr>
          </a:p>
        </p:txBody>
      </p:sp>
      <p:graphicFrame>
        <p:nvGraphicFramePr>
          <p:cNvPr id="5" name="表 4">
            <a:extLst>
              <a:ext uri="{FF2B5EF4-FFF2-40B4-BE49-F238E27FC236}">
                <a16:creationId xmlns:a16="http://schemas.microsoft.com/office/drawing/2014/main" id="{055BD87B-035D-9DA3-A048-AE035E0F229D}"/>
              </a:ext>
            </a:extLst>
          </p:cNvPr>
          <p:cNvGraphicFramePr>
            <a:graphicFrameLocks noGrp="1"/>
          </p:cNvGraphicFramePr>
          <p:nvPr>
            <p:extLst>
              <p:ext uri="{D42A27DB-BD31-4B8C-83A1-F6EECF244321}">
                <p14:modId xmlns:p14="http://schemas.microsoft.com/office/powerpoint/2010/main" val="3852206838"/>
              </p:ext>
            </p:extLst>
          </p:nvPr>
        </p:nvGraphicFramePr>
        <p:xfrm>
          <a:off x="1994147" y="2427433"/>
          <a:ext cx="8529192" cy="3528391"/>
        </p:xfrm>
        <a:graphic>
          <a:graphicData uri="http://schemas.openxmlformats.org/drawingml/2006/table">
            <a:tbl>
              <a:tblPr>
                <a:tableStyleId>{5C22544A-7EE6-4342-B048-85BDC9FD1C3A}</a:tableStyleId>
              </a:tblPr>
              <a:tblGrid>
                <a:gridCol w="2843064">
                  <a:extLst>
                    <a:ext uri="{9D8B030D-6E8A-4147-A177-3AD203B41FA5}">
                      <a16:colId xmlns:a16="http://schemas.microsoft.com/office/drawing/2014/main" val="838538189"/>
                    </a:ext>
                  </a:extLst>
                </a:gridCol>
                <a:gridCol w="2843064">
                  <a:extLst>
                    <a:ext uri="{9D8B030D-6E8A-4147-A177-3AD203B41FA5}">
                      <a16:colId xmlns:a16="http://schemas.microsoft.com/office/drawing/2014/main" val="1051103236"/>
                    </a:ext>
                  </a:extLst>
                </a:gridCol>
                <a:gridCol w="2843064">
                  <a:extLst>
                    <a:ext uri="{9D8B030D-6E8A-4147-A177-3AD203B41FA5}">
                      <a16:colId xmlns:a16="http://schemas.microsoft.com/office/drawing/2014/main" val="3181491639"/>
                    </a:ext>
                  </a:extLst>
                </a:gridCol>
              </a:tblGrid>
              <a:tr h="3528391">
                <a:tc>
                  <a:txBody>
                    <a:bodyPr/>
                    <a:lstStyle/>
                    <a:p>
                      <a:endParaRPr kumimoji="1" lang="ja-JP" altLang="en-US" dirty="0"/>
                    </a:p>
                  </a:txBody>
                  <a:tcP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2700" cmpd="sng">
                      <a:noFill/>
                    </a:lnT>
                    <a:lnB w="38100" cmpd="sng">
                      <a:noFill/>
                    </a:lnB>
                    <a:lnTlToBr w="12700" cmpd="sng">
                      <a:noFill/>
                      <a:prstDash val="solid"/>
                    </a:lnTlToBr>
                    <a:lnBlToTr w="12700" cmpd="sng">
                      <a:noFill/>
                      <a:prstDash val="solid"/>
                    </a:lnBlToTr>
                    <a:noFill/>
                  </a:tcPr>
                </a:tc>
                <a:tc>
                  <a:txBody>
                    <a:bodyPr/>
                    <a:lstStyle/>
                    <a:p>
                      <a:endParaRPr kumimoji="1" lang="ja-JP" altLang="en-US" dirty="0"/>
                    </a:p>
                  </a:txBody>
                  <a:tcP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2700" cmpd="sng">
                      <a:noFill/>
                    </a:lnT>
                    <a:lnB w="38100" cmpd="sng">
                      <a:noFill/>
                    </a:lnB>
                    <a:lnTlToBr w="12700" cmpd="sng">
                      <a:noFill/>
                      <a:prstDash val="solid"/>
                    </a:lnTlToBr>
                    <a:lnBlToTr w="12700" cmpd="sng">
                      <a:noFill/>
                      <a:prstDash val="solid"/>
                    </a:lnBlToTr>
                    <a:noFill/>
                  </a:tcPr>
                </a:tc>
                <a:tc>
                  <a:txBody>
                    <a:bodyPr/>
                    <a:lstStyle/>
                    <a:p>
                      <a:endParaRPr kumimoji="1" lang="ja-JP" altLang="en-US" dirty="0"/>
                    </a:p>
                  </a:txBody>
                  <a:tcPr>
                    <a:lnL w="6350" cap="flat" cmpd="sng" algn="ctr">
                      <a:solidFill>
                        <a:schemeClr val="tx1"/>
                      </a:solidFill>
                      <a:prstDash val="sysDot"/>
                      <a:round/>
                      <a:headEnd type="none" w="med" len="med"/>
                      <a:tailEnd type="none" w="med" len="med"/>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49597266"/>
                  </a:ext>
                </a:extLst>
              </a:tr>
            </a:tbl>
          </a:graphicData>
        </a:graphic>
      </p:graphicFrame>
      <p:sp>
        <p:nvSpPr>
          <p:cNvPr id="4" name="矢印: ストライプ 3">
            <a:extLst>
              <a:ext uri="{FF2B5EF4-FFF2-40B4-BE49-F238E27FC236}">
                <a16:creationId xmlns:a16="http://schemas.microsoft.com/office/drawing/2014/main" id="{6E671394-B989-4C2A-9651-C7B60C7E87D6}"/>
              </a:ext>
            </a:extLst>
          </p:cNvPr>
          <p:cNvSpPr/>
          <p:nvPr/>
        </p:nvSpPr>
        <p:spPr>
          <a:xfrm rot="5400000">
            <a:off x="7942174" y="1715907"/>
            <a:ext cx="1692876" cy="3033046"/>
          </a:xfrm>
          <a:prstGeom prst="stripedRightArrow">
            <a:avLst>
              <a:gd name="adj1" fmla="val 69556"/>
              <a:gd name="adj2" fmla="val 28102"/>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dirty="0"/>
              <a:t>行動制限最小化</a:t>
            </a:r>
          </a:p>
        </p:txBody>
      </p:sp>
      <p:sp>
        <p:nvSpPr>
          <p:cNvPr id="7" name="吹き出し: 円形 6">
            <a:extLst>
              <a:ext uri="{FF2B5EF4-FFF2-40B4-BE49-F238E27FC236}">
                <a16:creationId xmlns:a16="http://schemas.microsoft.com/office/drawing/2014/main" id="{BBFC73A5-575E-182E-C575-1BFAD2FA93F5}"/>
              </a:ext>
            </a:extLst>
          </p:cNvPr>
          <p:cNvSpPr/>
          <p:nvPr/>
        </p:nvSpPr>
        <p:spPr>
          <a:xfrm>
            <a:off x="6119584" y="1954667"/>
            <a:ext cx="729049" cy="605481"/>
          </a:xfrm>
          <a:prstGeom prst="wedgeEllipseCallout">
            <a:avLst>
              <a:gd name="adj1" fmla="val -27613"/>
              <a:gd name="adj2" fmla="val 89031"/>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ja-JP" altLang="en-US" sz="1600" dirty="0"/>
              <a:t>取組</a:t>
            </a:r>
            <a:endParaRPr lang="en-US" altLang="ja-JP" sz="1600" dirty="0"/>
          </a:p>
          <a:p>
            <a:pPr algn="ctr"/>
            <a:r>
              <a:rPr lang="en-US" altLang="ja-JP" sz="1600" dirty="0"/>
              <a:t>C</a:t>
            </a:r>
          </a:p>
        </p:txBody>
      </p:sp>
      <p:sp>
        <p:nvSpPr>
          <p:cNvPr id="8" name="吹き出し: 円形 7">
            <a:extLst>
              <a:ext uri="{FF2B5EF4-FFF2-40B4-BE49-F238E27FC236}">
                <a16:creationId xmlns:a16="http://schemas.microsoft.com/office/drawing/2014/main" id="{9A18F60E-0279-265D-F43E-646DB9417ED9}"/>
              </a:ext>
            </a:extLst>
          </p:cNvPr>
          <p:cNvSpPr/>
          <p:nvPr/>
        </p:nvSpPr>
        <p:spPr>
          <a:xfrm>
            <a:off x="4940698" y="3529860"/>
            <a:ext cx="729049" cy="605481"/>
          </a:xfrm>
          <a:prstGeom prst="wedgeEllipseCallout">
            <a:avLst>
              <a:gd name="adj1" fmla="val -44562"/>
              <a:gd name="adj2" fmla="val -92602"/>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ja-JP" altLang="en-US" sz="1600" dirty="0"/>
              <a:t>取組</a:t>
            </a:r>
            <a:r>
              <a:rPr lang="en-US" altLang="ja-JP" sz="1600" dirty="0"/>
              <a:t>B</a:t>
            </a:r>
          </a:p>
        </p:txBody>
      </p:sp>
      <p:sp>
        <p:nvSpPr>
          <p:cNvPr id="9" name="吹き出し: 円形 8">
            <a:extLst>
              <a:ext uri="{FF2B5EF4-FFF2-40B4-BE49-F238E27FC236}">
                <a16:creationId xmlns:a16="http://schemas.microsoft.com/office/drawing/2014/main" id="{39F54C84-2397-6E47-F3BB-048324BFB388}"/>
              </a:ext>
            </a:extLst>
          </p:cNvPr>
          <p:cNvSpPr/>
          <p:nvPr/>
        </p:nvSpPr>
        <p:spPr>
          <a:xfrm>
            <a:off x="9940611" y="4404514"/>
            <a:ext cx="729049" cy="605481"/>
          </a:xfrm>
          <a:prstGeom prst="wedgeEllipseCallout">
            <a:avLst>
              <a:gd name="adj1" fmla="val -27613"/>
              <a:gd name="adj2" fmla="val 89031"/>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ja-JP" altLang="en-US" sz="1600" dirty="0"/>
              <a:t>取組</a:t>
            </a:r>
            <a:r>
              <a:rPr lang="en-US" altLang="ja-JP" sz="1600" dirty="0"/>
              <a:t>D</a:t>
            </a:r>
          </a:p>
        </p:txBody>
      </p:sp>
      <p:sp>
        <p:nvSpPr>
          <p:cNvPr id="10" name="吹き出し: 円形 9">
            <a:extLst>
              <a:ext uri="{FF2B5EF4-FFF2-40B4-BE49-F238E27FC236}">
                <a16:creationId xmlns:a16="http://schemas.microsoft.com/office/drawing/2014/main" id="{09D5BE56-94BC-E85D-1838-08747FD38A08}"/>
              </a:ext>
            </a:extLst>
          </p:cNvPr>
          <p:cNvSpPr/>
          <p:nvPr/>
        </p:nvSpPr>
        <p:spPr>
          <a:xfrm>
            <a:off x="2463967" y="1975858"/>
            <a:ext cx="729049" cy="605481"/>
          </a:xfrm>
          <a:prstGeom prst="wedgeEllipseCallout">
            <a:avLst>
              <a:gd name="adj1" fmla="val -27613"/>
              <a:gd name="adj2" fmla="val 89031"/>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ja-JP" altLang="en-US" sz="1600" dirty="0"/>
              <a:t>取組</a:t>
            </a:r>
            <a:r>
              <a:rPr lang="en-US" altLang="ja-JP" sz="1600" dirty="0"/>
              <a:t>A</a:t>
            </a:r>
          </a:p>
        </p:txBody>
      </p:sp>
      <p:sp>
        <p:nvSpPr>
          <p:cNvPr id="6" name="テキスト ボックス 27">
            <a:extLst>
              <a:ext uri="{FF2B5EF4-FFF2-40B4-BE49-F238E27FC236}">
                <a16:creationId xmlns:a16="http://schemas.microsoft.com/office/drawing/2014/main" id="{06DD3C9A-E650-4CAC-A101-F6448C55C9AC}"/>
              </a:ext>
            </a:extLst>
          </p:cNvPr>
          <p:cNvSpPr txBox="1">
            <a:spLocks noChangeArrowheads="1"/>
          </p:cNvSpPr>
          <p:nvPr/>
        </p:nvSpPr>
        <p:spPr bwMode="auto">
          <a:xfrm>
            <a:off x="2319421" y="6271481"/>
            <a:ext cx="101814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2813">
              <a:lnSpc>
                <a:spcPct val="90000"/>
              </a:lnSpc>
              <a:spcBef>
                <a:spcPts val="1000"/>
              </a:spcBef>
              <a:buFont typeface="Arial" panose="020B0604020202020204" pitchFamily="34" charset="0"/>
              <a:buChar char="•"/>
              <a:defRPr kumimoji="1" sz="2800">
                <a:solidFill>
                  <a:schemeClr val="tx1"/>
                </a:solidFill>
                <a:latin typeface="游ゴシック" panose="020B0400000000000000" pitchFamily="50" charset="-128"/>
                <a:ea typeface="游ゴシック" panose="020B0400000000000000" pitchFamily="50" charset="-128"/>
              </a:defRPr>
            </a:lvl1pPr>
            <a:lvl2pPr marL="742950" indent="-285750" defTabSz="912813">
              <a:lnSpc>
                <a:spcPct val="90000"/>
              </a:lnSpc>
              <a:spcBef>
                <a:spcPts val="500"/>
              </a:spcBef>
              <a:buFont typeface="Arial" panose="020B0604020202020204" pitchFamily="34" charset="0"/>
              <a:buChar char="•"/>
              <a:defRPr kumimoji="1" sz="2400">
                <a:solidFill>
                  <a:schemeClr val="tx1"/>
                </a:solidFill>
                <a:latin typeface="游ゴシック" panose="020B0400000000000000" pitchFamily="50" charset="-128"/>
                <a:ea typeface="游ゴシック" panose="020B0400000000000000" pitchFamily="50" charset="-128"/>
              </a:defRPr>
            </a:lvl2pPr>
            <a:lvl3pPr marL="1143000" indent="-228600" defTabSz="912813">
              <a:lnSpc>
                <a:spcPct val="90000"/>
              </a:lnSpc>
              <a:spcBef>
                <a:spcPts val="500"/>
              </a:spcBef>
              <a:buFont typeface="Arial" panose="020B0604020202020204" pitchFamily="34" charset="0"/>
              <a:buChar char="•"/>
              <a:defRPr kumimoji="1" sz="2000">
                <a:solidFill>
                  <a:schemeClr val="tx1"/>
                </a:solidFill>
                <a:latin typeface="游ゴシック" panose="020B0400000000000000" pitchFamily="50" charset="-128"/>
                <a:ea typeface="游ゴシック" panose="020B0400000000000000" pitchFamily="50" charset="-128"/>
              </a:defRPr>
            </a:lvl3pPr>
            <a:lvl4pPr marL="1600200" indent="-228600" defTabSz="912813">
              <a:lnSpc>
                <a:spcPct val="90000"/>
              </a:lnSpc>
              <a:spcBef>
                <a:spcPts val="500"/>
              </a:spcBef>
              <a:buFont typeface="Arial" panose="020B0604020202020204" pitchFamily="34" charset="0"/>
              <a:buChar char="•"/>
              <a:defRPr kumimoji="1">
                <a:solidFill>
                  <a:schemeClr val="tx1"/>
                </a:solidFill>
                <a:latin typeface="游ゴシック" panose="020B0400000000000000" pitchFamily="50" charset="-128"/>
                <a:ea typeface="游ゴシック" panose="020B0400000000000000" pitchFamily="50" charset="-128"/>
              </a:defRPr>
            </a:lvl4pPr>
            <a:lvl5pPr marL="2057400" indent="-228600" defTabSz="912813">
              <a:lnSpc>
                <a:spcPct val="90000"/>
              </a:lnSpc>
              <a:spcBef>
                <a:spcPts val="500"/>
              </a:spcBef>
              <a:buFont typeface="Arial" panose="020B0604020202020204" pitchFamily="34" charset="0"/>
              <a:buChar char="•"/>
              <a:defRPr kumimoji="1">
                <a:solidFill>
                  <a:schemeClr val="tx1"/>
                </a:solidFill>
                <a:latin typeface="游ゴシック" panose="020B0400000000000000" pitchFamily="50" charset="-128"/>
                <a:ea typeface="游ゴシック" panose="020B0400000000000000" pitchFamily="50" charset="-128"/>
              </a:defRPr>
            </a:lvl5pPr>
            <a:lvl6pPr marL="2514600" indent="-228600" defTabSz="912813"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游ゴシック" panose="020B0400000000000000" pitchFamily="50" charset="-128"/>
                <a:ea typeface="游ゴシック" panose="020B0400000000000000" pitchFamily="50" charset="-128"/>
              </a:defRPr>
            </a:lvl6pPr>
            <a:lvl7pPr marL="2971800" indent="-228600" defTabSz="912813"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游ゴシック" panose="020B0400000000000000" pitchFamily="50" charset="-128"/>
                <a:ea typeface="游ゴシック" panose="020B0400000000000000" pitchFamily="50" charset="-128"/>
              </a:defRPr>
            </a:lvl7pPr>
            <a:lvl8pPr marL="3429000" indent="-228600" defTabSz="912813"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游ゴシック" panose="020B0400000000000000" pitchFamily="50" charset="-128"/>
                <a:ea typeface="游ゴシック" panose="020B0400000000000000" pitchFamily="50" charset="-128"/>
              </a:defRPr>
            </a:lvl8pPr>
            <a:lvl9pPr marL="3886200" indent="-228600" defTabSz="912813"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游ゴシック" panose="020B0400000000000000" pitchFamily="50" charset="-128"/>
                <a:ea typeface="游ゴシック" panose="020B0400000000000000" pitchFamily="50" charset="-128"/>
              </a:defRPr>
            </a:lvl9pPr>
          </a:lstStyle>
          <a:p>
            <a:pPr eaLnBrk="1" hangingPunct="1">
              <a:lnSpc>
                <a:spcPct val="100000"/>
              </a:lnSpc>
              <a:spcBef>
                <a:spcPct val="0"/>
              </a:spcBef>
              <a:buFontTx/>
              <a:buNone/>
            </a:pPr>
            <a:r>
              <a:rPr lang="en-US" altLang="ja-JP" sz="1600" dirty="0">
                <a:solidFill>
                  <a:srgbClr val="000000"/>
                </a:solidFill>
              </a:rPr>
              <a:t>X</a:t>
            </a:r>
            <a:r>
              <a:rPr lang="ja-JP" altLang="en-US" sz="1600" dirty="0">
                <a:solidFill>
                  <a:srgbClr val="000000"/>
                </a:solidFill>
              </a:rPr>
              <a:t>年度</a:t>
            </a:r>
          </a:p>
        </p:txBody>
      </p:sp>
      <p:sp>
        <p:nvSpPr>
          <p:cNvPr id="11" name="テキスト ボックス 27">
            <a:extLst>
              <a:ext uri="{FF2B5EF4-FFF2-40B4-BE49-F238E27FC236}">
                <a16:creationId xmlns:a16="http://schemas.microsoft.com/office/drawing/2014/main" id="{42DE3D6A-53A8-C014-18C0-1287FE258DEB}"/>
              </a:ext>
            </a:extLst>
          </p:cNvPr>
          <p:cNvSpPr txBox="1">
            <a:spLocks noChangeArrowheads="1"/>
          </p:cNvSpPr>
          <p:nvPr/>
        </p:nvSpPr>
        <p:spPr bwMode="auto">
          <a:xfrm>
            <a:off x="5064687" y="6271481"/>
            <a:ext cx="152867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2813">
              <a:lnSpc>
                <a:spcPct val="90000"/>
              </a:lnSpc>
              <a:spcBef>
                <a:spcPts val="1000"/>
              </a:spcBef>
              <a:buFont typeface="Arial" panose="020B0604020202020204" pitchFamily="34" charset="0"/>
              <a:buChar char="•"/>
              <a:defRPr kumimoji="1" sz="2800">
                <a:solidFill>
                  <a:schemeClr val="tx1"/>
                </a:solidFill>
                <a:latin typeface="游ゴシック" panose="020B0400000000000000" pitchFamily="50" charset="-128"/>
                <a:ea typeface="游ゴシック" panose="020B0400000000000000" pitchFamily="50" charset="-128"/>
              </a:defRPr>
            </a:lvl1pPr>
            <a:lvl2pPr marL="742950" indent="-285750" defTabSz="912813">
              <a:lnSpc>
                <a:spcPct val="90000"/>
              </a:lnSpc>
              <a:spcBef>
                <a:spcPts val="500"/>
              </a:spcBef>
              <a:buFont typeface="Arial" panose="020B0604020202020204" pitchFamily="34" charset="0"/>
              <a:buChar char="•"/>
              <a:defRPr kumimoji="1" sz="2400">
                <a:solidFill>
                  <a:schemeClr val="tx1"/>
                </a:solidFill>
                <a:latin typeface="游ゴシック" panose="020B0400000000000000" pitchFamily="50" charset="-128"/>
                <a:ea typeface="游ゴシック" panose="020B0400000000000000" pitchFamily="50" charset="-128"/>
              </a:defRPr>
            </a:lvl2pPr>
            <a:lvl3pPr marL="1143000" indent="-228600" defTabSz="912813">
              <a:lnSpc>
                <a:spcPct val="90000"/>
              </a:lnSpc>
              <a:spcBef>
                <a:spcPts val="500"/>
              </a:spcBef>
              <a:buFont typeface="Arial" panose="020B0604020202020204" pitchFamily="34" charset="0"/>
              <a:buChar char="•"/>
              <a:defRPr kumimoji="1" sz="2000">
                <a:solidFill>
                  <a:schemeClr val="tx1"/>
                </a:solidFill>
                <a:latin typeface="游ゴシック" panose="020B0400000000000000" pitchFamily="50" charset="-128"/>
                <a:ea typeface="游ゴシック" panose="020B0400000000000000" pitchFamily="50" charset="-128"/>
              </a:defRPr>
            </a:lvl3pPr>
            <a:lvl4pPr marL="1600200" indent="-228600" defTabSz="912813">
              <a:lnSpc>
                <a:spcPct val="90000"/>
              </a:lnSpc>
              <a:spcBef>
                <a:spcPts val="500"/>
              </a:spcBef>
              <a:buFont typeface="Arial" panose="020B0604020202020204" pitchFamily="34" charset="0"/>
              <a:buChar char="•"/>
              <a:defRPr kumimoji="1">
                <a:solidFill>
                  <a:schemeClr val="tx1"/>
                </a:solidFill>
                <a:latin typeface="游ゴシック" panose="020B0400000000000000" pitchFamily="50" charset="-128"/>
                <a:ea typeface="游ゴシック" panose="020B0400000000000000" pitchFamily="50" charset="-128"/>
              </a:defRPr>
            </a:lvl4pPr>
            <a:lvl5pPr marL="2057400" indent="-228600" defTabSz="912813">
              <a:lnSpc>
                <a:spcPct val="90000"/>
              </a:lnSpc>
              <a:spcBef>
                <a:spcPts val="500"/>
              </a:spcBef>
              <a:buFont typeface="Arial" panose="020B0604020202020204" pitchFamily="34" charset="0"/>
              <a:buChar char="•"/>
              <a:defRPr kumimoji="1">
                <a:solidFill>
                  <a:schemeClr val="tx1"/>
                </a:solidFill>
                <a:latin typeface="游ゴシック" panose="020B0400000000000000" pitchFamily="50" charset="-128"/>
                <a:ea typeface="游ゴシック" panose="020B0400000000000000" pitchFamily="50" charset="-128"/>
              </a:defRPr>
            </a:lvl5pPr>
            <a:lvl6pPr marL="2514600" indent="-228600" defTabSz="912813"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游ゴシック" panose="020B0400000000000000" pitchFamily="50" charset="-128"/>
                <a:ea typeface="游ゴシック" panose="020B0400000000000000" pitchFamily="50" charset="-128"/>
              </a:defRPr>
            </a:lvl6pPr>
            <a:lvl7pPr marL="2971800" indent="-228600" defTabSz="912813"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游ゴシック" panose="020B0400000000000000" pitchFamily="50" charset="-128"/>
                <a:ea typeface="游ゴシック" panose="020B0400000000000000" pitchFamily="50" charset="-128"/>
              </a:defRPr>
            </a:lvl7pPr>
            <a:lvl8pPr marL="3429000" indent="-228600" defTabSz="912813"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游ゴシック" panose="020B0400000000000000" pitchFamily="50" charset="-128"/>
                <a:ea typeface="游ゴシック" panose="020B0400000000000000" pitchFamily="50" charset="-128"/>
              </a:defRPr>
            </a:lvl8pPr>
            <a:lvl9pPr marL="3886200" indent="-228600" defTabSz="912813"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游ゴシック" panose="020B0400000000000000" pitchFamily="50" charset="-128"/>
                <a:ea typeface="游ゴシック" panose="020B0400000000000000" pitchFamily="50" charset="-128"/>
              </a:defRPr>
            </a:lvl9pPr>
          </a:lstStyle>
          <a:p>
            <a:pPr eaLnBrk="1" hangingPunct="1">
              <a:lnSpc>
                <a:spcPct val="100000"/>
              </a:lnSpc>
              <a:spcBef>
                <a:spcPct val="0"/>
              </a:spcBef>
              <a:buFontTx/>
              <a:buNone/>
            </a:pPr>
            <a:r>
              <a:rPr lang="en-US" altLang="ja-JP" sz="1600" dirty="0">
                <a:solidFill>
                  <a:srgbClr val="000000"/>
                </a:solidFill>
              </a:rPr>
              <a:t>X</a:t>
            </a:r>
            <a:r>
              <a:rPr lang="ja-JP" altLang="en-US" sz="1600" dirty="0">
                <a:solidFill>
                  <a:srgbClr val="000000"/>
                </a:solidFill>
              </a:rPr>
              <a:t>年度</a:t>
            </a:r>
            <a:r>
              <a:rPr lang="en-US" altLang="ja-JP" sz="1600" dirty="0">
                <a:solidFill>
                  <a:srgbClr val="000000"/>
                </a:solidFill>
              </a:rPr>
              <a:t>+1</a:t>
            </a:r>
            <a:r>
              <a:rPr lang="ja-JP" altLang="en-US" sz="1600" dirty="0">
                <a:solidFill>
                  <a:srgbClr val="000000"/>
                </a:solidFill>
              </a:rPr>
              <a:t>年度</a:t>
            </a:r>
          </a:p>
        </p:txBody>
      </p:sp>
      <p:sp>
        <p:nvSpPr>
          <p:cNvPr id="12" name="テキスト ボックス 27">
            <a:extLst>
              <a:ext uri="{FF2B5EF4-FFF2-40B4-BE49-F238E27FC236}">
                <a16:creationId xmlns:a16="http://schemas.microsoft.com/office/drawing/2014/main" id="{B09F3206-2D66-E92C-E2AF-202E3E399DE9}"/>
              </a:ext>
            </a:extLst>
          </p:cNvPr>
          <p:cNvSpPr txBox="1">
            <a:spLocks noChangeArrowheads="1"/>
          </p:cNvSpPr>
          <p:nvPr/>
        </p:nvSpPr>
        <p:spPr bwMode="auto">
          <a:xfrm>
            <a:off x="8024273" y="6271481"/>
            <a:ext cx="152867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2813">
              <a:lnSpc>
                <a:spcPct val="90000"/>
              </a:lnSpc>
              <a:spcBef>
                <a:spcPts val="1000"/>
              </a:spcBef>
              <a:buFont typeface="Arial" panose="020B0604020202020204" pitchFamily="34" charset="0"/>
              <a:buChar char="•"/>
              <a:defRPr kumimoji="1" sz="2800">
                <a:solidFill>
                  <a:schemeClr val="tx1"/>
                </a:solidFill>
                <a:latin typeface="游ゴシック" panose="020B0400000000000000" pitchFamily="50" charset="-128"/>
                <a:ea typeface="游ゴシック" panose="020B0400000000000000" pitchFamily="50" charset="-128"/>
              </a:defRPr>
            </a:lvl1pPr>
            <a:lvl2pPr marL="742950" indent="-285750" defTabSz="912813">
              <a:lnSpc>
                <a:spcPct val="90000"/>
              </a:lnSpc>
              <a:spcBef>
                <a:spcPts val="500"/>
              </a:spcBef>
              <a:buFont typeface="Arial" panose="020B0604020202020204" pitchFamily="34" charset="0"/>
              <a:buChar char="•"/>
              <a:defRPr kumimoji="1" sz="2400">
                <a:solidFill>
                  <a:schemeClr val="tx1"/>
                </a:solidFill>
                <a:latin typeface="游ゴシック" panose="020B0400000000000000" pitchFamily="50" charset="-128"/>
                <a:ea typeface="游ゴシック" panose="020B0400000000000000" pitchFamily="50" charset="-128"/>
              </a:defRPr>
            </a:lvl2pPr>
            <a:lvl3pPr marL="1143000" indent="-228600" defTabSz="912813">
              <a:lnSpc>
                <a:spcPct val="90000"/>
              </a:lnSpc>
              <a:spcBef>
                <a:spcPts val="500"/>
              </a:spcBef>
              <a:buFont typeface="Arial" panose="020B0604020202020204" pitchFamily="34" charset="0"/>
              <a:buChar char="•"/>
              <a:defRPr kumimoji="1" sz="2000">
                <a:solidFill>
                  <a:schemeClr val="tx1"/>
                </a:solidFill>
                <a:latin typeface="游ゴシック" panose="020B0400000000000000" pitchFamily="50" charset="-128"/>
                <a:ea typeface="游ゴシック" panose="020B0400000000000000" pitchFamily="50" charset="-128"/>
              </a:defRPr>
            </a:lvl3pPr>
            <a:lvl4pPr marL="1600200" indent="-228600" defTabSz="912813">
              <a:lnSpc>
                <a:spcPct val="90000"/>
              </a:lnSpc>
              <a:spcBef>
                <a:spcPts val="500"/>
              </a:spcBef>
              <a:buFont typeface="Arial" panose="020B0604020202020204" pitchFamily="34" charset="0"/>
              <a:buChar char="•"/>
              <a:defRPr kumimoji="1">
                <a:solidFill>
                  <a:schemeClr val="tx1"/>
                </a:solidFill>
                <a:latin typeface="游ゴシック" panose="020B0400000000000000" pitchFamily="50" charset="-128"/>
                <a:ea typeface="游ゴシック" panose="020B0400000000000000" pitchFamily="50" charset="-128"/>
              </a:defRPr>
            </a:lvl4pPr>
            <a:lvl5pPr marL="2057400" indent="-228600" defTabSz="912813">
              <a:lnSpc>
                <a:spcPct val="90000"/>
              </a:lnSpc>
              <a:spcBef>
                <a:spcPts val="500"/>
              </a:spcBef>
              <a:buFont typeface="Arial" panose="020B0604020202020204" pitchFamily="34" charset="0"/>
              <a:buChar char="•"/>
              <a:defRPr kumimoji="1">
                <a:solidFill>
                  <a:schemeClr val="tx1"/>
                </a:solidFill>
                <a:latin typeface="游ゴシック" panose="020B0400000000000000" pitchFamily="50" charset="-128"/>
                <a:ea typeface="游ゴシック" panose="020B0400000000000000" pitchFamily="50" charset="-128"/>
              </a:defRPr>
            </a:lvl5pPr>
            <a:lvl6pPr marL="2514600" indent="-228600" defTabSz="912813"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游ゴシック" panose="020B0400000000000000" pitchFamily="50" charset="-128"/>
                <a:ea typeface="游ゴシック" panose="020B0400000000000000" pitchFamily="50" charset="-128"/>
              </a:defRPr>
            </a:lvl6pPr>
            <a:lvl7pPr marL="2971800" indent="-228600" defTabSz="912813"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游ゴシック" panose="020B0400000000000000" pitchFamily="50" charset="-128"/>
                <a:ea typeface="游ゴシック" panose="020B0400000000000000" pitchFamily="50" charset="-128"/>
              </a:defRPr>
            </a:lvl7pPr>
            <a:lvl8pPr marL="3429000" indent="-228600" defTabSz="912813"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游ゴシック" panose="020B0400000000000000" pitchFamily="50" charset="-128"/>
                <a:ea typeface="游ゴシック" panose="020B0400000000000000" pitchFamily="50" charset="-128"/>
              </a:defRPr>
            </a:lvl8pPr>
            <a:lvl9pPr marL="3886200" indent="-228600" defTabSz="912813"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游ゴシック" panose="020B0400000000000000" pitchFamily="50" charset="-128"/>
                <a:ea typeface="游ゴシック" panose="020B0400000000000000" pitchFamily="50" charset="-128"/>
              </a:defRPr>
            </a:lvl9pPr>
          </a:lstStyle>
          <a:p>
            <a:pPr eaLnBrk="1" hangingPunct="1">
              <a:lnSpc>
                <a:spcPct val="100000"/>
              </a:lnSpc>
              <a:spcBef>
                <a:spcPct val="0"/>
              </a:spcBef>
              <a:buFontTx/>
              <a:buNone/>
            </a:pPr>
            <a:r>
              <a:rPr lang="en-US" altLang="ja-JP" sz="1600" dirty="0">
                <a:solidFill>
                  <a:srgbClr val="000000"/>
                </a:solidFill>
              </a:rPr>
              <a:t>X</a:t>
            </a:r>
            <a:r>
              <a:rPr lang="ja-JP" altLang="en-US" sz="1600" dirty="0">
                <a:solidFill>
                  <a:srgbClr val="000000"/>
                </a:solidFill>
              </a:rPr>
              <a:t>年度</a:t>
            </a:r>
            <a:r>
              <a:rPr lang="en-US" altLang="ja-JP" sz="1600" dirty="0">
                <a:solidFill>
                  <a:srgbClr val="000000"/>
                </a:solidFill>
              </a:rPr>
              <a:t>+2</a:t>
            </a:r>
            <a:r>
              <a:rPr lang="ja-JP" altLang="en-US" sz="1600" dirty="0">
                <a:solidFill>
                  <a:srgbClr val="000000"/>
                </a:solidFill>
              </a:rPr>
              <a:t>年度</a:t>
            </a:r>
          </a:p>
        </p:txBody>
      </p:sp>
    </p:spTree>
    <p:extLst>
      <p:ext uri="{BB962C8B-B14F-4D97-AF65-F5344CB8AC3E}">
        <p14:creationId xmlns:p14="http://schemas.microsoft.com/office/powerpoint/2010/main" val="3141210766"/>
      </p:ext>
    </p:extLst>
  </p:cSld>
  <p:clrMapOvr>
    <a:masterClrMapping/>
  </p:clrMapOvr>
  <mc:AlternateContent xmlns:mc="http://schemas.openxmlformats.org/markup-compatibility/2006" xmlns:p14="http://schemas.microsoft.com/office/powerpoint/2010/main">
    <mc:Choice Requires="p14">
      <p:transition spd="slow" p14:dur="2000" advTm="65062"/>
    </mc:Choice>
    <mc:Fallback xmlns="">
      <p:transition spd="slow" advTm="65062"/>
    </mc:Fallback>
  </mc:AlternateContent>
  <p:extLst>
    <p:ext uri="{E180D4A7-C9FB-4DFB-919C-405C955672EB}">
      <p14:showEvtLst xmlns:p14="http://schemas.microsoft.com/office/powerpoint/2010/main">
        <p14:playEvt time="5" objId="13"/>
        <p14:stopEvt time="64668" objId="13"/>
      </p14:showEvtLst>
    </p:ext>
  </p:extLs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03123D-52AE-BCD8-08DA-AEAC350BBD63}"/>
            </a:ext>
          </a:extLst>
        </p:cNvPr>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FFEE8CEA-72ED-E58C-38B6-F6A5F7C89AF4}"/>
              </a:ext>
            </a:extLst>
          </p:cNvPr>
          <p:cNvSpPr txBox="1"/>
          <p:nvPr/>
        </p:nvSpPr>
        <p:spPr>
          <a:xfrm>
            <a:off x="1074591" y="1744574"/>
            <a:ext cx="10183820" cy="3254737"/>
          </a:xfrm>
          <a:prstGeom prst="rect">
            <a:avLst/>
          </a:prstGeom>
          <a:noFill/>
        </p:spPr>
        <p:txBody>
          <a:bodyPr wrap="square" rtlCol="0">
            <a:spAutoFit/>
          </a:bodyPr>
          <a:lstStyle/>
          <a:p>
            <a:pPr marL="342900" indent="-342900">
              <a:spcBef>
                <a:spcPts val="1500"/>
              </a:spcBef>
              <a:buFont typeface="Arial" panose="020B0604020202020204" pitchFamily="34" charset="0"/>
              <a:buChar char="•"/>
              <a:defRPr/>
            </a:pPr>
            <a:r>
              <a:rPr kumimoji="1" lang="ja-JP" altLang="en-US" sz="2400" i="0" u="none" strike="noStrike" kern="1200" cap="none" spc="0" normalizeH="0" baseline="0" noProof="0" dirty="0">
                <a:ln>
                  <a:noFill/>
                </a:ln>
                <a:effectLst/>
                <a:uLnTx/>
                <a:uFillTx/>
                <a:latin typeface="+mn-ea"/>
                <a:cs typeface="+mn-cs"/>
              </a:rPr>
              <a:t>国の方針が「指示数」を指標としたデータに基づき</a:t>
            </a:r>
            <a:br>
              <a:rPr lang="en-US" altLang="ja-JP" sz="2400" dirty="0">
                <a:latin typeface="+mn-ea"/>
              </a:rPr>
            </a:br>
            <a:r>
              <a:rPr kumimoji="1" lang="ja-JP" altLang="en-US" sz="2400" i="0" u="none" strike="noStrike" kern="1200" cap="none" spc="0" normalizeH="0" baseline="0" noProof="0" dirty="0">
                <a:ln>
                  <a:noFill/>
                </a:ln>
                <a:effectLst/>
                <a:uLnTx/>
                <a:uFillTx/>
                <a:latin typeface="+mn-ea"/>
                <a:cs typeface="+mn-cs"/>
              </a:rPr>
              <a:t>議論されたことを紹介した。</a:t>
            </a:r>
          </a:p>
          <a:p>
            <a:pPr marL="342900" indent="-342900">
              <a:spcBef>
                <a:spcPts val="1500"/>
              </a:spcBef>
              <a:buFont typeface="Arial" panose="020B0604020202020204" pitchFamily="34" charset="0"/>
              <a:buChar char="•"/>
              <a:defRPr/>
            </a:pPr>
            <a:r>
              <a:rPr kumimoji="1" lang="ja-JP" altLang="en-US" sz="2400" i="0" u="none" strike="noStrike" kern="1200" cap="none" spc="0" normalizeH="0" baseline="0" noProof="0" dirty="0">
                <a:ln>
                  <a:noFill/>
                </a:ln>
                <a:effectLst/>
                <a:uLnTx/>
                <a:uFillTx/>
                <a:latin typeface="+mn-ea"/>
                <a:cs typeface="+mn-cs"/>
              </a:rPr>
              <a:t>精神保健福祉資料（</a:t>
            </a:r>
            <a:r>
              <a:rPr kumimoji="1" lang="en-US" altLang="ja-JP" sz="2400" i="0" u="none" strike="noStrike" kern="1200" cap="none" spc="0" normalizeH="0" baseline="0" noProof="0" dirty="0">
                <a:ln>
                  <a:noFill/>
                </a:ln>
                <a:effectLst/>
                <a:uLnTx/>
                <a:uFillTx/>
                <a:latin typeface="+mn-ea"/>
                <a:cs typeface="+mn-cs"/>
              </a:rPr>
              <a:t>630</a:t>
            </a:r>
            <a:r>
              <a:rPr kumimoji="1" lang="ja-JP" altLang="en-US" sz="2400" i="0" u="none" strike="noStrike" kern="1200" cap="none" spc="0" normalizeH="0" baseline="0" noProof="0" dirty="0">
                <a:ln>
                  <a:noFill/>
                </a:ln>
                <a:effectLst/>
                <a:uLnTx/>
                <a:uFillTx/>
                <a:latin typeface="+mn-ea"/>
                <a:cs typeface="+mn-cs"/>
              </a:rPr>
              <a:t>調査）の活用法と有用性を説明した。</a:t>
            </a:r>
          </a:p>
          <a:p>
            <a:pPr marL="342900" indent="-342900">
              <a:spcBef>
                <a:spcPts val="1500"/>
              </a:spcBef>
              <a:buFont typeface="Arial" panose="020B0604020202020204" pitchFamily="34" charset="0"/>
              <a:buChar char="•"/>
              <a:defRPr/>
            </a:pPr>
            <a:r>
              <a:rPr kumimoji="1" lang="ja-JP" altLang="en-US" sz="2400" i="0" u="none" strike="noStrike" kern="1200" cap="none" spc="0" normalizeH="0" baseline="0" noProof="0" dirty="0">
                <a:ln>
                  <a:noFill/>
                </a:ln>
                <a:effectLst/>
                <a:uLnTx/>
                <a:uFillTx/>
                <a:latin typeface="+mn-ea"/>
                <a:cs typeface="+mn-cs"/>
              </a:rPr>
              <a:t>代表的な行動制限最小化の</a:t>
            </a:r>
            <a:r>
              <a:rPr lang="ja-JP" altLang="en-US" sz="2400" dirty="0">
                <a:latin typeface="+mn-ea"/>
              </a:rPr>
              <a:t>方略</a:t>
            </a:r>
            <a:r>
              <a:rPr kumimoji="1" lang="ja-JP" altLang="en-US" sz="2400" i="0" u="none" strike="noStrike" kern="1200" cap="none" spc="0" normalizeH="0" baseline="0" noProof="0" dirty="0">
                <a:ln>
                  <a:noFill/>
                </a:ln>
                <a:effectLst/>
                <a:uLnTx/>
                <a:uFillTx/>
                <a:latin typeface="+mn-ea"/>
                <a:cs typeface="+mn-cs"/>
              </a:rPr>
              <a:t>には、</a:t>
            </a:r>
            <a:br>
              <a:rPr kumimoji="1" lang="en-US" altLang="ja-JP" sz="2400" i="0" u="none" strike="noStrike" kern="1200" cap="none" spc="0" normalizeH="0" baseline="0" noProof="0" dirty="0">
                <a:ln>
                  <a:noFill/>
                </a:ln>
                <a:effectLst/>
                <a:uLnTx/>
                <a:uFillTx/>
                <a:latin typeface="+mn-ea"/>
                <a:cs typeface="+mn-cs"/>
              </a:rPr>
            </a:br>
            <a:r>
              <a:rPr kumimoji="1" lang="ja-JP" altLang="en-US" sz="2400" i="0" u="none" strike="noStrike" kern="1200" cap="none" spc="0" normalizeH="0" baseline="0" noProof="0" dirty="0">
                <a:ln>
                  <a:noFill/>
                </a:ln>
                <a:effectLst/>
                <a:uLnTx/>
                <a:uFillTx/>
                <a:latin typeface="+mn-ea"/>
                <a:cs typeface="+mn-cs"/>
              </a:rPr>
              <a:t>データの活用が含まれることを紹介した。</a:t>
            </a:r>
          </a:p>
          <a:p>
            <a:pPr marL="342900" indent="-342900">
              <a:spcBef>
                <a:spcPts val="1500"/>
              </a:spcBef>
              <a:buFont typeface="Arial" panose="020B0604020202020204" pitchFamily="34" charset="0"/>
              <a:buChar char="•"/>
              <a:defRPr/>
            </a:pPr>
            <a:r>
              <a:rPr kumimoji="1" lang="ja-JP" altLang="en-US" sz="2400" i="0" u="none" strike="noStrike" kern="1200" cap="none" spc="0" normalizeH="0" baseline="0" noProof="0" dirty="0">
                <a:ln>
                  <a:noFill/>
                </a:ln>
                <a:effectLst/>
                <a:uLnTx/>
                <a:uFillTx/>
                <a:latin typeface="+mn-ea"/>
                <a:cs typeface="+mn-cs"/>
              </a:rPr>
              <a:t>標準的な指標について、一覧性台帳を用いて、</a:t>
            </a:r>
            <a:br>
              <a:rPr kumimoji="1" lang="en-US" altLang="ja-JP" sz="2400" i="0" u="none" strike="noStrike" kern="1200" cap="none" spc="0" normalizeH="0" baseline="0" noProof="0" dirty="0">
                <a:ln>
                  <a:noFill/>
                </a:ln>
                <a:effectLst/>
                <a:uLnTx/>
                <a:uFillTx/>
                <a:latin typeface="+mn-ea"/>
                <a:cs typeface="+mn-cs"/>
              </a:rPr>
            </a:br>
            <a:r>
              <a:rPr kumimoji="1" lang="ja-JP" altLang="en-US" sz="2400" i="0" u="none" strike="noStrike" kern="1200" cap="none" spc="0" normalizeH="0" baseline="0" noProof="0" dirty="0">
                <a:ln>
                  <a:noFill/>
                </a:ln>
                <a:effectLst/>
                <a:uLnTx/>
                <a:uFillTx/>
                <a:latin typeface="+mn-ea"/>
                <a:cs typeface="+mn-cs"/>
              </a:rPr>
              <a:t>算出方法と活用方法を説明した。</a:t>
            </a:r>
          </a:p>
        </p:txBody>
      </p:sp>
      <p:sp>
        <p:nvSpPr>
          <p:cNvPr id="4" name="テキスト ボックス 3">
            <a:extLst>
              <a:ext uri="{FF2B5EF4-FFF2-40B4-BE49-F238E27FC236}">
                <a16:creationId xmlns:a16="http://schemas.microsoft.com/office/drawing/2014/main" id="{DDE0C35C-827F-F4C7-2BE3-C153536BF68F}"/>
              </a:ext>
            </a:extLst>
          </p:cNvPr>
          <p:cNvSpPr txBox="1"/>
          <p:nvPr/>
        </p:nvSpPr>
        <p:spPr>
          <a:xfrm>
            <a:off x="1074591" y="558333"/>
            <a:ext cx="11676205" cy="707886"/>
          </a:xfrm>
          <a:prstGeom prst="rect">
            <a:avLst/>
          </a:prstGeom>
          <a:noFill/>
        </p:spPr>
        <p:txBody>
          <a:bodyPr wrap="square" rtlCol="0">
            <a:spAutoFit/>
          </a:bodyPr>
          <a:lstStyle/>
          <a:p>
            <a:r>
              <a:rPr kumimoji="1" lang="ja-JP" altLang="en-US" sz="4000" dirty="0"/>
              <a:t>まとめ</a:t>
            </a:r>
          </a:p>
        </p:txBody>
      </p:sp>
      <p:grpSp>
        <p:nvGrpSpPr>
          <p:cNvPr id="5" name="グループ化 4">
            <a:extLst>
              <a:ext uri="{FF2B5EF4-FFF2-40B4-BE49-F238E27FC236}">
                <a16:creationId xmlns:a16="http://schemas.microsoft.com/office/drawing/2014/main" id="{84FA0A5F-B854-26EC-8CBC-C5AC41AD719A}"/>
              </a:ext>
            </a:extLst>
          </p:cNvPr>
          <p:cNvGrpSpPr/>
          <p:nvPr/>
        </p:nvGrpSpPr>
        <p:grpSpPr>
          <a:xfrm>
            <a:off x="11534873" y="1"/>
            <a:ext cx="666276" cy="6858000"/>
            <a:chOff x="11534873" y="1"/>
            <a:chExt cx="666276" cy="6858000"/>
          </a:xfrm>
        </p:grpSpPr>
        <p:sp>
          <p:nvSpPr>
            <p:cNvPr id="6" name="正方形/長方形 5">
              <a:extLst>
                <a:ext uri="{FF2B5EF4-FFF2-40B4-BE49-F238E27FC236}">
                  <a16:creationId xmlns:a16="http://schemas.microsoft.com/office/drawing/2014/main" id="{F9F15457-95CA-B41E-34BD-66CCD6DE4A44}"/>
                </a:ext>
              </a:extLst>
            </p:cNvPr>
            <p:cNvSpPr/>
            <p:nvPr/>
          </p:nvSpPr>
          <p:spPr>
            <a:xfrm>
              <a:off x="11534873" y="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正方形/長方形 6">
              <a:extLst>
                <a:ext uri="{FF2B5EF4-FFF2-40B4-BE49-F238E27FC236}">
                  <a16:creationId xmlns:a16="http://schemas.microsoft.com/office/drawing/2014/main" id="{60714181-E815-CD58-1688-876C0FC680B1}"/>
                </a:ext>
              </a:extLst>
            </p:cNvPr>
            <p:cNvSpPr/>
            <p:nvPr/>
          </p:nvSpPr>
          <p:spPr>
            <a:xfrm>
              <a:off x="11756965" y="6012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正方形/長方形 7">
              <a:extLst>
                <a:ext uri="{FF2B5EF4-FFF2-40B4-BE49-F238E27FC236}">
                  <a16:creationId xmlns:a16="http://schemas.microsoft.com/office/drawing/2014/main" id="{E33D480D-8837-0685-BFE4-8AE68B5C77EA}"/>
                </a:ext>
              </a:extLst>
            </p:cNvPr>
            <p:cNvSpPr/>
            <p:nvPr/>
          </p:nvSpPr>
          <p:spPr>
            <a:xfrm>
              <a:off x="11979057" y="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a:extLst>
                <a:ext uri="{FF2B5EF4-FFF2-40B4-BE49-F238E27FC236}">
                  <a16:creationId xmlns:a16="http://schemas.microsoft.com/office/drawing/2014/main" id="{695BEED1-B2C9-E757-18C5-A1DE0EA82DB1}"/>
                </a:ext>
              </a:extLst>
            </p:cNvPr>
            <p:cNvSpPr/>
            <p:nvPr/>
          </p:nvSpPr>
          <p:spPr>
            <a:xfrm>
              <a:off x="11534873" y="12025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a:extLst>
                <a:ext uri="{FF2B5EF4-FFF2-40B4-BE49-F238E27FC236}">
                  <a16:creationId xmlns:a16="http://schemas.microsoft.com/office/drawing/2014/main" id="{E25B9E5D-8C70-548C-7C69-64B52F0531D9}"/>
                </a:ext>
              </a:extLst>
            </p:cNvPr>
            <p:cNvSpPr/>
            <p:nvPr/>
          </p:nvSpPr>
          <p:spPr>
            <a:xfrm>
              <a:off x="11756965" y="18037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正方形/長方形 10">
              <a:extLst>
                <a:ext uri="{FF2B5EF4-FFF2-40B4-BE49-F238E27FC236}">
                  <a16:creationId xmlns:a16="http://schemas.microsoft.com/office/drawing/2014/main" id="{D051A8E2-765A-61AF-3F22-55D648780B50}"/>
                </a:ext>
              </a:extLst>
            </p:cNvPr>
            <p:cNvSpPr/>
            <p:nvPr/>
          </p:nvSpPr>
          <p:spPr>
            <a:xfrm>
              <a:off x="11979057" y="12025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正方形/長方形 11">
              <a:extLst>
                <a:ext uri="{FF2B5EF4-FFF2-40B4-BE49-F238E27FC236}">
                  <a16:creationId xmlns:a16="http://schemas.microsoft.com/office/drawing/2014/main" id="{47A28E66-72DD-18B9-7C37-DCA81476D55C}"/>
                </a:ext>
              </a:extLst>
            </p:cNvPr>
            <p:cNvSpPr/>
            <p:nvPr/>
          </p:nvSpPr>
          <p:spPr>
            <a:xfrm>
              <a:off x="11534873" y="24050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a:extLst>
                <a:ext uri="{FF2B5EF4-FFF2-40B4-BE49-F238E27FC236}">
                  <a16:creationId xmlns:a16="http://schemas.microsoft.com/office/drawing/2014/main" id="{BD502D42-292F-1BBF-AB82-785402D69EAB}"/>
                </a:ext>
              </a:extLst>
            </p:cNvPr>
            <p:cNvSpPr/>
            <p:nvPr/>
          </p:nvSpPr>
          <p:spPr>
            <a:xfrm>
              <a:off x="11756965" y="30062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正方形/長方形 20">
              <a:extLst>
                <a:ext uri="{FF2B5EF4-FFF2-40B4-BE49-F238E27FC236}">
                  <a16:creationId xmlns:a16="http://schemas.microsoft.com/office/drawing/2014/main" id="{26EB60DE-FED8-0111-E148-FB77A2CEE356}"/>
                </a:ext>
              </a:extLst>
            </p:cNvPr>
            <p:cNvSpPr/>
            <p:nvPr/>
          </p:nvSpPr>
          <p:spPr>
            <a:xfrm>
              <a:off x="11979057" y="24050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正方形/長方形 21">
              <a:extLst>
                <a:ext uri="{FF2B5EF4-FFF2-40B4-BE49-F238E27FC236}">
                  <a16:creationId xmlns:a16="http://schemas.microsoft.com/office/drawing/2014/main" id="{588DD801-E3FF-63ED-08ED-6FAFB940123C}"/>
                </a:ext>
              </a:extLst>
            </p:cNvPr>
            <p:cNvSpPr/>
            <p:nvPr/>
          </p:nvSpPr>
          <p:spPr>
            <a:xfrm>
              <a:off x="11534873" y="36075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正方形/長方形 22">
              <a:extLst>
                <a:ext uri="{FF2B5EF4-FFF2-40B4-BE49-F238E27FC236}">
                  <a16:creationId xmlns:a16="http://schemas.microsoft.com/office/drawing/2014/main" id="{788437B7-2BAE-7C96-80A1-41BEA988A5F1}"/>
                </a:ext>
              </a:extLst>
            </p:cNvPr>
            <p:cNvSpPr/>
            <p:nvPr/>
          </p:nvSpPr>
          <p:spPr>
            <a:xfrm>
              <a:off x="11756965" y="42087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正方形/長方形 23">
              <a:extLst>
                <a:ext uri="{FF2B5EF4-FFF2-40B4-BE49-F238E27FC236}">
                  <a16:creationId xmlns:a16="http://schemas.microsoft.com/office/drawing/2014/main" id="{C36BE7E3-F3D3-70B1-C92D-D46B028796EA}"/>
                </a:ext>
              </a:extLst>
            </p:cNvPr>
            <p:cNvSpPr/>
            <p:nvPr/>
          </p:nvSpPr>
          <p:spPr>
            <a:xfrm>
              <a:off x="11979057" y="36075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正方形/長方形 24">
              <a:extLst>
                <a:ext uri="{FF2B5EF4-FFF2-40B4-BE49-F238E27FC236}">
                  <a16:creationId xmlns:a16="http://schemas.microsoft.com/office/drawing/2014/main" id="{C76F76ED-6662-B3E7-3584-1DADECF44563}"/>
                </a:ext>
              </a:extLst>
            </p:cNvPr>
            <p:cNvSpPr/>
            <p:nvPr/>
          </p:nvSpPr>
          <p:spPr>
            <a:xfrm>
              <a:off x="11534873" y="48100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正方形/長方形 25">
              <a:extLst>
                <a:ext uri="{FF2B5EF4-FFF2-40B4-BE49-F238E27FC236}">
                  <a16:creationId xmlns:a16="http://schemas.microsoft.com/office/drawing/2014/main" id="{3C757DB4-E681-1CF4-D72D-F76184863AF1}"/>
                </a:ext>
              </a:extLst>
            </p:cNvPr>
            <p:cNvSpPr/>
            <p:nvPr/>
          </p:nvSpPr>
          <p:spPr>
            <a:xfrm>
              <a:off x="11756965" y="54112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正方形/長方形 26">
              <a:extLst>
                <a:ext uri="{FF2B5EF4-FFF2-40B4-BE49-F238E27FC236}">
                  <a16:creationId xmlns:a16="http://schemas.microsoft.com/office/drawing/2014/main" id="{3F3BF95F-56C0-F5D4-1B44-D48DDE472719}"/>
                </a:ext>
              </a:extLst>
            </p:cNvPr>
            <p:cNvSpPr/>
            <p:nvPr/>
          </p:nvSpPr>
          <p:spPr>
            <a:xfrm>
              <a:off x="11979057" y="48100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正方形/長方形 27">
              <a:extLst>
                <a:ext uri="{FF2B5EF4-FFF2-40B4-BE49-F238E27FC236}">
                  <a16:creationId xmlns:a16="http://schemas.microsoft.com/office/drawing/2014/main" id="{2F5792CB-71FC-2393-362D-0319E56BD68E}"/>
                </a:ext>
              </a:extLst>
            </p:cNvPr>
            <p:cNvSpPr/>
            <p:nvPr/>
          </p:nvSpPr>
          <p:spPr>
            <a:xfrm>
              <a:off x="11534873" y="60125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正方形/長方形 28">
              <a:extLst>
                <a:ext uri="{FF2B5EF4-FFF2-40B4-BE49-F238E27FC236}">
                  <a16:creationId xmlns:a16="http://schemas.microsoft.com/office/drawing/2014/main" id="{8EE724BE-7B39-DEF1-3155-D21C7971446A}"/>
                </a:ext>
              </a:extLst>
            </p:cNvPr>
            <p:cNvSpPr/>
            <p:nvPr/>
          </p:nvSpPr>
          <p:spPr>
            <a:xfrm>
              <a:off x="11756965" y="6613751"/>
              <a:ext cx="222092" cy="244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正方形/長方形 29">
              <a:extLst>
                <a:ext uri="{FF2B5EF4-FFF2-40B4-BE49-F238E27FC236}">
                  <a16:creationId xmlns:a16="http://schemas.microsoft.com/office/drawing/2014/main" id="{A494C1FA-56DA-BBBC-C9C5-C2382A9882DD}"/>
                </a:ext>
              </a:extLst>
            </p:cNvPr>
            <p:cNvSpPr/>
            <p:nvPr/>
          </p:nvSpPr>
          <p:spPr>
            <a:xfrm>
              <a:off x="11979057" y="60125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31" name="グループ化 30">
            <a:extLst>
              <a:ext uri="{FF2B5EF4-FFF2-40B4-BE49-F238E27FC236}">
                <a16:creationId xmlns:a16="http://schemas.microsoft.com/office/drawing/2014/main" id="{9F5BCAA6-10B3-2BAB-900F-71B81EB9FC11}"/>
              </a:ext>
            </a:extLst>
          </p:cNvPr>
          <p:cNvGrpSpPr/>
          <p:nvPr/>
        </p:nvGrpSpPr>
        <p:grpSpPr>
          <a:xfrm>
            <a:off x="-9149" y="0"/>
            <a:ext cx="666276" cy="6858000"/>
            <a:chOff x="-9149" y="0"/>
            <a:chExt cx="666276" cy="6858000"/>
          </a:xfrm>
        </p:grpSpPr>
        <p:sp>
          <p:nvSpPr>
            <p:cNvPr id="32" name="正方形/長方形 31">
              <a:extLst>
                <a:ext uri="{FF2B5EF4-FFF2-40B4-BE49-F238E27FC236}">
                  <a16:creationId xmlns:a16="http://schemas.microsoft.com/office/drawing/2014/main" id="{D1F24BF2-BCCE-CFBB-465E-60D17774B4B6}"/>
                </a:ext>
              </a:extLst>
            </p:cNvPr>
            <p:cNvSpPr/>
            <p:nvPr/>
          </p:nvSpPr>
          <p:spPr>
            <a:xfrm>
              <a:off x="-9149" y="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正方形/長方形 32">
              <a:extLst>
                <a:ext uri="{FF2B5EF4-FFF2-40B4-BE49-F238E27FC236}">
                  <a16:creationId xmlns:a16="http://schemas.microsoft.com/office/drawing/2014/main" id="{6B16DA6E-F512-682F-FF41-5715BE22E21A}"/>
                </a:ext>
              </a:extLst>
            </p:cNvPr>
            <p:cNvSpPr/>
            <p:nvPr/>
          </p:nvSpPr>
          <p:spPr>
            <a:xfrm>
              <a:off x="212943" y="6012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正方形/長方形 33">
              <a:extLst>
                <a:ext uri="{FF2B5EF4-FFF2-40B4-BE49-F238E27FC236}">
                  <a16:creationId xmlns:a16="http://schemas.microsoft.com/office/drawing/2014/main" id="{C49D6E15-03E2-5E70-FEAF-1E06642101D6}"/>
                </a:ext>
              </a:extLst>
            </p:cNvPr>
            <p:cNvSpPr/>
            <p:nvPr/>
          </p:nvSpPr>
          <p:spPr>
            <a:xfrm>
              <a:off x="435035" y="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正方形/長方形 34">
              <a:extLst>
                <a:ext uri="{FF2B5EF4-FFF2-40B4-BE49-F238E27FC236}">
                  <a16:creationId xmlns:a16="http://schemas.microsoft.com/office/drawing/2014/main" id="{67BBE454-019E-2E4F-8BE0-0AB7EB9653CC}"/>
                </a:ext>
              </a:extLst>
            </p:cNvPr>
            <p:cNvSpPr/>
            <p:nvPr/>
          </p:nvSpPr>
          <p:spPr>
            <a:xfrm>
              <a:off x="-9149" y="12025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正方形/長方形 37">
              <a:extLst>
                <a:ext uri="{FF2B5EF4-FFF2-40B4-BE49-F238E27FC236}">
                  <a16:creationId xmlns:a16="http://schemas.microsoft.com/office/drawing/2014/main" id="{D7F69A21-5162-E7D4-655C-22ADF969B93B}"/>
                </a:ext>
              </a:extLst>
            </p:cNvPr>
            <p:cNvSpPr/>
            <p:nvPr/>
          </p:nvSpPr>
          <p:spPr>
            <a:xfrm>
              <a:off x="212943" y="18037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正方形/長方形 38">
              <a:extLst>
                <a:ext uri="{FF2B5EF4-FFF2-40B4-BE49-F238E27FC236}">
                  <a16:creationId xmlns:a16="http://schemas.microsoft.com/office/drawing/2014/main" id="{4716143F-0620-3E32-A4A7-DC685810D480}"/>
                </a:ext>
              </a:extLst>
            </p:cNvPr>
            <p:cNvSpPr/>
            <p:nvPr/>
          </p:nvSpPr>
          <p:spPr>
            <a:xfrm>
              <a:off x="435035" y="12025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正方形/長方形 39">
              <a:extLst>
                <a:ext uri="{FF2B5EF4-FFF2-40B4-BE49-F238E27FC236}">
                  <a16:creationId xmlns:a16="http://schemas.microsoft.com/office/drawing/2014/main" id="{274018EA-C06C-4913-896D-C119B3AC2297}"/>
                </a:ext>
              </a:extLst>
            </p:cNvPr>
            <p:cNvSpPr/>
            <p:nvPr/>
          </p:nvSpPr>
          <p:spPr>
            <a:xfrm>
              <a:off x="-9149" y="24050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正方形/長方形 40">
              <a:extLst>
                <a:ext uri="{FF2B5EF4-FFF2-40B4-BE49-F238E27FC236}">
                  <a16:creationId xmlns:a16="http://schemas.microsoft.com/office/drawing/2014/main" id="{1DDE0051-0DBA-AADD-6440-0CD7DE7CA0BF}"/>
                </a:ext>
              </a:extLst>
            </p:cNvPr>
            <p:cNvSpPr/>
            <p:nvPr/>
          </p:nvSpPr>
          <p:spPr>
            <a:xfrm>
              <a:off x="212943" y="30062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正方形/長方形 41">
              <a:extLst>
                <a:ext uri="{FF2B5EF4-FFF2-40B4-BE49-F238E27FC236}">
                  <a16:creationId xmlns:a16="http://schemas.microsoft.com/office/drawing/2014/main" id="{E01B92C1-A265-728C-B005-AACE9CAF5A7C}"/>
                </a:ext>
              </a:extLst>
            </p:cNvPr>
            <p:cNvSpPr/>
            <p:nvPr/>
          </p:nvSpPr>
          <p:spPr>
            <a:xfrm>
              <a:off x="435035" y="24050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正方形/長方形 42">
              <a:extLst>
                <a:ext uri="{FF2B5EF4-FFF2-40B4-BE49-F238E27FC236}">
                  <a16:creationId xmlns:a16="http://schemas.microsoft.com/office/drawing/2014/main" id="{ED75A956-FAD4-7485-8D11-C3EE91037D8F}"/>
                </a:ext>
              </a:extLst>
            </p:cNvPr>
            <p:cNvSpPr/>
            <p:nvPr/>
          </p:nvSpPr>
          <p:spPr>
            <a:xfrm>
              <a:off x="-9149" y="36075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正方形/長方形 43">
              <a:extLst>
                <a:ext uri="{FF2B5EF4-FFF2-40B4-BE49-F238E27FC236}">
                  <a16:creationId xmlns:a16="http://schemas.microsoft.com/office/drawing/2014/main" id="{DDB92BF6-4F41-5853-1633-0C99A2F1776F}"/>
                </a:ext>
              </a:extLst>
            </p:cNvPr>
            <p:cNvSpPr/>
            <p:nvPr/>
          </p:nvSpPr>
          <p:spPr>
            <a:xfrm>
              <a:off x="212943" y="42087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正方形/長方形 44">
              <a:extLst>
                <a:ext uri="{FF2B5EF4-FFF2-40B4-BE49-F238E27FC236}">
                  <a16:creationId xmlns:a16="http://schemas.microsoft.com/office/drawing/2014/main" id="{1B0057CA-4CEC-B605-5D61-FC1320409A08}"/>
                </a:ext>
              </a:extLst>
            </p:cNvPr>
            <p:cNvSpPr/>
            <p:nvPr/>
          </p:nvSpPr>
          <p:spPr>
            <a:xfrm>
              <a:off x="435035" y="36075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正方形/長方形 45">
              <a:extLst>
                <a:ext uri="{FF2B5EF4-FFF2-40B4-BE49-F238E27FC236}">
                  <a16:creationId xmlns:a16="http://schemas.microsoft.com/office/drawing/2014/main" id="{3AEE666B-11B1-129A-C89B-7CD3E21A26C4}"/>
                </a:ext>
              </a:extLst>
            </p:cNvPr>
            <p:cNvSpPr/>
            <p:nvPr/>
          </p:nvSpPr>
          <p:spPr>
            <a:xfrm>
              <a:off x="-9149" y="48100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正方形/長方形 46">
              <a:extLst>
                <a:ext uri="{FF2B5EF4-FFF2-40B4-BE49-F238E27FC236}">
                  <a16:creationId xmlns:a16="http://schemas.microsoft.com/office/drawing/2014/main" id="{F1DA17D5-036B-A918-4C18-9074037881F2}"/>
                </a:ext>
              </a:extLst>
            </p:cNvPr>
            <p:cNvSpPr/>
            <p:nvPr/>
          </p:nvSpPr>
          <p:spPr>
            <a:xfrm>
              <a:off x="212943" y="54112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正方形/長方形 47">
              <a:extLst>
                <a:ext uri="{FF2B5EF4-FFF2-40B4-BE49-F238E27FC236}">
                  <a16:creationId xmlns:a16="http://schemas.microsoft.com/office/drawing/2014/main" id="{05D310A0-450D-2A14-77A2-EB424C45BF9E}"/>
                </a:ext>
              </a:extLst>
            </p:cNvPr>
            <p:cNvSpPr/>
            <p:nvPr/>
          </p:nvSpPr>
          <p:spPr>
            <a:xfrm>
              <a:off x="435035" y="48100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正方形/長方形 48">
              <a:extLst>
                <a:ext uri="{FF2B5EF4-FFF2-40B4-BE49-F238E27FC236}">
                  <a16:creationId xmlns:a16="http://schemas.microsoft.com/office/drawing/2014/main" id="{AE73947C-67A2-7149-1EAD-4A5942FD5FC4}"/>
                </a:ext>
              </a:extLst>
            </p:cNvPr>
            <p:cNvSpPr/>
            <p:nvPr/>
          </p:nvSpPr>
          <p:spPr>
            <a:xfrm>
              <a:off x="-9149" y="60125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正方形/長方形 49">
              <a:extLst>
                <a:ext uri="{FF2B5EF4-FFF2-40B4-BE49-F238E27FC236}">
                  <a16:creationId xmlns:a16="http://schemas.microsoft.com/office/drawing/2014/main" id="{4717A09F-2A89-9838-3834-1392E9CC6653}"/>
                </a:ext>
              </a:extLst>
            </p:cNvPr>
            <p:cNvSpPr/>
            <p:nvPr/>
          </p:nvSpPr>
          <p:spPr>
            <a:xfrm>
              <a:off x="212943" y="6613750"/>
              <a:ext cx="222092" cy="244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正方形/長方形 50">
              <a:extLst>
                <a:ext uri="{FF2B5EF4-FFF2-40B4-BE49-F238E27FC236}">
                  <a16:creationId xmlns:a16="http://schemas.microsoft.com/office/drawing/2014/main" id="{EFF1ADBC-8459-4E54-01F3-DD532B5A736D}"/>
                </a:ext>
              </a:extLst>
            </p:cNvPr>
            <p:cNvSpPr/>
            <p:nvPr/>
          </p:nvSpPr>
          <p:spPr>
            <a:xfrm>
              <a:off x="435035" y="60125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52" name="テキスト ボックス 51">
            <a:extLst>
              <a:ext uri="{FF2B5EF4-FFF2-40B4-BE49-F238E27FC236}">
                <a16:creationId xmlns:a16="http://schemas.microsoft.com/office/drawing/2014/main" id="{91A73B40-4747-102C-D543-FC032E33A7D8}"/>
              </a:ext>
            </a:extLst>
          </p:cNvPr>
          <p:cNvSpPr txBox="1"/>
          <p:nvPr/>
        </p:nvSpPr>
        <p:spPr>
          <a:xfrm>
            <a:off x="3398873" y="6211669"/>
            <a:ext cx="8024954" cy="646331"/>
          </a:xfrm>
          <a:prstGeom prst="rect">
            <a:avLst/>
          </a:prstGeom>
          <a:noFill/>
        </p:spPr>
        <p:txBody>
          <a:bodyPr wrap="none" rtlCol="0">
            <a:spAutoFit/>
          </a:bodyPr>
          <a:lstStyle/>
          <a:p>
            <a:pPr marL="0" indent="0" algn="r">
              <a:buNone/>
            </a:pPr>
            <a:r>
              <a:rPr lang="en-US" altLang="ja-JP" sz="1800" dirty="0"/>
              <a:t>※</a:t>
            </a:r>
            <a:r>
              <a:rPr lang="ja-JP" altLang="en-US" sz="1800" dirty="0"/>
              <a:t>精神保健福祉資料（</a:t>
            </a:r>
            <a:r>
              <a:rPr lang="en-US" altLang="ja-JP" sz="1800" dirty="0"/>
              <a:t>630</a:t>
            </a:r>
            <a:r>
              <a:rPr lang="ja-JP" altLang="en-US" sz="1800" dirty="0"/>
              <a:t>調査）は</a:t>
            </a:r>
            <a:endParaRPr lang="en-US" altLang="ja-JP" sz="1800" dirty="0"/>
          </a:p>
          <a:p>
            <a:pPr marL="0" indent="0" algn="r">
              <a:buNone/>
            </a:pPr>
            <a:r>
              <a:rPr lang="ja-JP" altLang="en-US" sz="1800" dirty="0"/>
              <a:t>　</a:t>
            </a:r>
            <a:r>
              <a:rPr lang="en-US" altLang="ja-JP" sz="1800" dirty="0"/>
              <a:t>https://www.ncnp.go.jp/nimh/seisaku/data/</a:t>
            </a:r>
            <a:r>
              <a:rPr lang="ja-JP" altLang="en-US" sz="1800" dirty="0"/>
              <a:t>　からご覧いただけます</a:t>
            </a:r>
            <a:endParaRPr lang="en-US" altLang="ja-JP" sz="1800" dirty="0"/>
          </a:p>
        </p:txBody>
      </p:sp>
    </p:spTree>
    <p:extLst>
      <p:ext uri="{BB962C8B-B14F-4D97-AF65-F5344CB8AC3E}">
        <p14:creationId xmlns:p14="http://schemas.microsoft.com/office/powerpoint/2010/main" val="1127657354"/>
      </p:ext>
    </p:extLst>
  </p:cSld>
  <p:clrMapOvr>
    <a:masterClrMapping/>
  </p:clrMapOvr>
  <mc:AlternateContent xmlns:mc="http://schemas.openxmlformats.org/markup-compatibility/2006" xmlns:p14="http://schemas.microsoft.com/office/powerpoint/2010/main">
    <mc:Choice Requires="p14">
      <p:transition spd="slow" p14:dur="2000" advTm="34951"/>
    </mc:Choice>
    <mc:Fallback xmlns="">
      <p:transition spd="slow" advTm="34951"/>
    </mc:Fallback>
  </mc:AlternateContent>
  <p:extLst>
    <p:ext uri="{E180D4A7-C9FB-4DFB-919C-405C955672EB}">
      <p14:showEvtLst xmlns:p14="http://schemas.microsoft.com/office/powerpoint/2010/main">
        <p14:playEvt time="6" objId="2"/>
        <p14:stopEvt time="34605" objId="2"/>
      </p14:showEvtLst>
    </p:ext>
  </p:extLs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F2393015-49D6-1373-D2A6-D25754605C8F}"/>
              </a:ext>
            </a:extLst>
          </p:cNvPr>
          <p:cNvSpPr txBox="1"/>
          <p:nvPr/>
        </p:nvSpPr>
        <p:spPr>
          <a:xfrm>
            <a:off x="661017" y="447690"/>
            <a:ext cx="4240168" cy="707886"/>
          </a:xfrm>
          <a:prstGeom prst="rect">
            <a:avLst/>
          </a:prstGeom>
          <a:noFill/>
        </p:spPr>
        <p:txBody>
          <a:bodyPr wrap="square" rtlCol="0">
            <a:spAutoFit/>
          </a:bodyPr>
          <a:lstStyle/>
          <a:p>
            <a:r>
              <a:rPr kumimoji="1" lang="ja-JP" altLang="en-US" sz="4000" dirty="0"/>
              <a:t>データ活用の例</a:t>
            </a:r>
          </a:p>
        </p:txBody>
      </p:sp>
      <p:pic>
        <p:nvPicPr>
          <p:cNvPr id="9" name="Picture 6" descr="ソース画像を表示">
            <a:extLst>
              <a:ext uri="{FF2B5EF4-FFF2-40B4-BE49-F238E27FC236}">
                <a16:creationId xmlns:a16="http://schemas.microsoft.com/office/drawing/2014/main" id="{8EC5F0E0-7B02-249B-911E-6734FF25836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03254" y="435013"/>
            <a:ext cx="767978" cy="7679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テキスト ボックス 11">
            <a:extLst>
              <a:ext uri="{FF2B5EF4-FFF2-40B4-BE49-F238E27FC236}">
                <a16:creationId xmlns:a16="http://schemas.microsoft.com/office/drawing/2014/main" id="{64AF626F-7F56-8E58-28F1-8599E56242FF}"/>
              </a:ext>
            </a:extLst>
          </p:cNvPr>
          <p:cNvSpPr txBox="1"/>
          <p:nvPr/>
        </p:nvSpPr>
        <p:spPr>
          <a:xfrm>
            <a:off x="6200731" y="435013"/>
            <a:ext cx="4713514" cy="830997"/>
          </a:xfrm>
          <a:prstGeom prst="rect">
            <a:avLst/>
          </a:prstGeom>
          <a:noFill/>
        </p:spPr>
        <p:txBody>
          <a:bodyPr wrap="square">
            <a:spAutoFit/>
          </a:bodyPr>
          <a:lstStyle/>
          <a:p>
            <a:r>
              <a:rPr lang="ja-JP" altLang="en-US" sz="1600" dirty="0"/>
              <a:t>「地域で安心して暮らせる</a:t>
            </a:r>
            <a:endParaRPr lang="en-US" altLang="ja-JP" sz="1600" dirty="0"/>
          </a:p>
          <a:p>
            <a:r>
              <a:rPr lang="ja-JP" altLang="en-US" sz="1600" dirty="0"/>
              <a:t>　精神保健医療福祉体制の実現に向けた検討会」</a:t>
            </a:r>
            <a:br>
              <a:rPr lang="en-US" altLang="ja-JP" sz="1600" dirty="0"/>
            </a:br>
            <a:r>
              <a:rPr lang="ja-JP" altLang="en-US" sz="1600" dirty="0"/>
              <a:t>　</a:t>
            </a:r>
            <a:r>
              <a:rPr lang="en-US" altLang="ja-JP" sz="1600" dirty="0"/>
              <a:t>2021</a:t>
            </a:r>
            <a:r>
              <a:rPr lang="ja-JP" altLang="en-US" sz="1600" dirty="0"/>
              <a:t>年</a:t>
            </a:r>
            <a:r>
              <a:rPr lang="en-US" altLang="ja-JP" sz="1600" dirty="0"/>
              <a:t>10</a:t>
            </a:r>
            <a:r>
              <a:rPr lang="ja-JP" altLang="en-US" sz="1600" dirty="0"/>
              <a:t>月</a:t>
            </a:r>
            <a:r>
              <a:rPr lang="en-US" altLang="ja-JP" sz="1600" dirty="0"/>
              <a:t>11</a:t>
            </a:r>
            <a:r>
              <a:rPr lang="ja-JP" altLang="en-US" sz="1600" dirty="0"/>
              <a:t>日　資料２</a:t>
            </a:r>
          </a:p>
        </p:txBody>
      </p:sp>
      <p:pic>
        <p:nvPicPr>
          <p:cNvPr id="14" name="コンテンツ プレースホルダー 9">
            <a:extLst>
              <a:ext uri="{FF2B5EF4-FFF2-40B4-BE49-F238E27FC236}">
                <a16:creationId xmlns:a16="http://schemas.microsoft.com/office/drawing/2014/main" id="{9BBFF2A4-C932-488A-19C1-2283407E12F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a:xfrm>
            <a:off x="661017" y="2660716"/>
            <a:ext cx="5073650" cy="3684588"/>
          </a:xfrm>
          <a:prstGeom prst="rect">
            <a:avLst/>
          </a:prstGeom>
        </p:spPr>
      </p:pic>
      <p:pic>
        <p:nvPicPr>
          <p:cNvPr id="15" name="コンテンツ プレースホルダー 11">
            <a:extLst>
              <a:ext uri="{FF2B5EF4-FFF2-40B4-BE49-F238E27FC236}">
                <a16:creationId xmlns:a16="http://schemas.microsoft.com/office/drawing/2014/main" id="{5A350A32-1663-8DCA-6FDD-4C32393CC48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a:xfrm>
            <a:off x="6096000" y="2660716"/>
            <a:ext cx="4859338" cy="3684588"/>
          </a:xfrm>
          <a:prstGeom prst="rect">
            <a:avLst/>
          </a:prstGeom>
        </p:spPr>
      </p:pic>
      <p:cxnSp>
        <p:nvCxnSpPr>
          <p:cNvPr id="54" name="直線矢印コネクタ 53">
            <a:extLst>
              <a:ext uri="{FF2B5EF4-FFF2-40B4-BE49-F238E27FC236}">
                <a16:creationId xmlns:a16="http://schemas.microsoft.com/office/drawing/2014/main" id="{2A56C54C-7505-3062-5F9A-E26EF7972AF8}"/>
              </a:ext>
            </a:extLst>
          </p:cNvPr>
          <p:cNvCxnSpPr>
            <a:cxnSpLocks/>
          </p:cNvCxnSpPr>
          <p:nvPr/>
        </p:nvCxnSpPr>
        <p:spPr>
          <a:xfrm>
            <a:off x="4513615" y="2125792"/>
            <a:ext cx="0" cy="1238650"/>
          </a:xfrm>
          <a:prstGeom prst="straightConnector1">
            <a:avLst/>
          </a:prstGeom>
          <a:ln w="19050" cap="flat" cmpd="sng" algn="ctr">
            <a:solidFill>
              <a:schemeClr val="accent2"/>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56" name="吹き出し: 下矢印 55">
            <a:extLst>
              <a:ext uri="{FF2B5EF4-FFF2-40B4-BE49-F238E27FC236}">
                <a16:creationId xmlns:a16="http://schemas.microsoft.com/office/drawing/2014/main" id="{22F5E299-6802-494C-4A58-496D2EEAEBDC}"/>
              </a:ext>
            </a:extLst>
          </p:cNvPr>
          <p:cNvSpPr/>
          <p:nvPr/>
        </p:nvSpPr>
        <p:spPr>
          <a:xfrm>
            <a:off x="3957466" y="1924346"/>
            <a:ext cx="1135232" cy="533995"/>
          </a:xfrm>
          <a:prstGeom prst="downArrowCallout">
            <a:avLst/>
          </a:prstGeom>
          <a:solidFill>
            <a:schemeClr val="accent2">
              <a:lumMod val="60000"/>
              <a:lumOff val="40000"/>
            </a:schemeClr>
          </a:solidFill>
          <a:ln>
            <a:solidFill>
              <a:schemeClr val="accent2">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 name="テキスト ボックス 57">
            <a:extLst>
              <a:ext uri="{FF2B5EF4-FFF2-40B4-BE49-F238E27FC236}">
                <a16:creationId xmlns:a16="http://schemas.microsoft.com/office/drawing/2014/main" id="{FF6DA060-E9F6-77C8-0BFE-0E9886EAB4A9}"/>
              </a:ext>
            </a:extLst>
          </p:cNvPr>
          <p:cNvSpPr txBox="1"/>
          <p:nvPr/>
        </p:nvSpPr>
        <p:spPr>
          <a:xfrm>
            <a:off x="3945999" y="1909767"/>
            <a:ext cx="1135232" cy="369332"/>
          </a:xfrm>
          <a:prstGeom prst="rect">
            <a:avLst/>
          </a:prstGeom>
          <a:noFill/>
        </p:spPr>
        <p:txBody>
          <a:bodyPr wrap="square">
            <a:spAutoFit/>
          </a:bodyPr>
          <a:lstStyle/>
          <a:p>
            <a:pPr algn="ctr"/>
            <a:r>
              <a:rPr kumimoji="1" lang="ja-JP" altLang="en-US" dirty="0"/>
              <a:t>定義変更</a:t>
            </a:r>
          </a:p>
        </p:txBody>
      </p:sp>
      <p:sp>
        <p:nvSpPr>
          <p:cNvPr id="60" name="テキスト ボックス 59">
            <a:extLst>
              <a:ext uri="{FF2B5EF4-FFF2-40B4-BE49-F238E27FC236}">
                <a16:creationId xmlns:a16="http://schemas.microsoft.com/office/drawing/2014/main" id="{30A7682A-56C3-55E1-F798-A402B6957A43}"/>
              </a:ext>
            </a:extLst>
          </p:cNvPr>
          <p:cNvSpPr txBox="1"/>
          <p:nvPr/>
        </p:nvSpPr>
        <p:spPr>
          <a:xfrm>
            <a:off x="6731159" y="3529196"/>
            <a:ext cx="1395722" cy="369332"/>
          </a:xfrm>
          <a:prstGeom prst="rect">
            <a:avLst/>
          </a:prstGeom>
          <a:noFill/>
        </p:spPr>
        <p:txBody>
          <a:bodyPr wrap="square" rtlCol="0">
            <a:spAutoFit/>
          </a:bodyPr>
          <a:lstStyle/>
          <a:p>
            <a:pPr algn="ctr"/>
            <a:r>
              <a:rPr kumimoji="1" lang="ja-JP" altLang="en-US" dirty="0">
                <a:solidFill>
                  <a:schemeClr val="bg1"/>
                </a:solidFill>
              </a:rPr>
              <a:t>実施件数</a:t>
            </a:r>
          </a:p>
        </p:txBody>
      </p:sp>
      <p:cxnSp>
        <p:nvCxnSpPr>
          <p:cNvPr id="65" name="直線矢印コネクタ 64">
            <a:extLst>
              <a:ext uri="{FF2B5EF4-FFF2-40B4-BE49-F238E27FC236}">
                <a16:creationId xmlns:a16="http://schemas.microsoft.com/office/drawing/2014/main" id="{0232CBC3-9F1C-2FF5-318C-D19C13F00339}"/>
              </a:ext>
            </a:extLst>
          </p:cNvPr>
          <p:cNvCxnSpPr>
            <a:cxnSpLocks/>
          </p:cNvCxnSpPr>
          <p:nvPr/>
        </p:nvCxnSpPr>
        <p:spPr>
          <a:xfrm>
            <a:off x="9712572" y="2125256"/>
            <a:ext cx="0" cy="1136035"/>
          </a:xfrm>
          <a:prstGeom prst="straightConnector1">
            <a:avLst/>
          </a:prstGeom>
          <a:ln w="19050" cap="flat" cmpd="sng" algn="ctr">
            <a:solidFill>
              <a:schemeClr val="accent2"/>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66" name="吹き出し: 下矢印 65">
            <a:extLst>
              <a:ext uri="{FF2B5EF4-FFF2-40B4-BE49-F238E27FC236}">
                <a16:creationId xmlns:a16="http://schemas.microsoft.com/office/drawing/2014/main" id="{F333EBD4-009B-4A86-4C51-4BD3C21CD746}"/>
              </a:ext>
            </a:extLst>
          </p:cNvPr>
          <p:cNvSpPr/>
          <p:nvPr/>
        </p:nvSpPr>
        <p:spPr>
          <a:xfrm>
            <a:off x="9159751" y="1924346"/>
            <a:ext cx="1135232" cy="533995"/>
          </a:xfrm>
          <a:prstGeom prst="downArrowCallout">
            <a:avLst/>
          </a:prstGeom>
          <a:solidFill>
            <a:schemeClr val="accent2">
              <a:lumMod val="60000"/>
              <a:lumOff val="40000"/>
            </a:schemeClr>
          </a:solidFill>
          <a:ln>
            <a:solidFill>
              <a:schemeClr val="accent2">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 name="テキスト ボックス 66">
            <a:extLst>
              <a:ext uri="{FF2B5EF4-FFF2-40B4-BE49-F238E27FC236}">
                <a16:creationId xmlns:a16="http://schemas.microsoft.com/office/drawing/2014/main" id="{8A89A10F-51CF-741E-C567-75F624345DC7}"/>
              </a:ext>
            </a:extLst>
          </p:cNvPr>
          <p:cNvSpPr txBox="1"/>
          <p:nvPr/>
        </p:nvSpPr>
        <p:spPr>
          <a:xfrm>
            <a:off x="9159751" y="1925818"/>
            <a:ext cx="1135232" cy="369332"/>
          </a:xfrm>
          <a:prstGeom prst="rect">
            <a:avLst/>
          </a:prstGeom>
          <a:noFill/>
        </p:spPr>
        <p:txBody>
          <a:bodyPr wrap="square">
            <a:spAutoFit/>
          </a:bodyPr>
          <a:lstStyle/>
          <a:p>
            <a:pPr algn="ctr"/>
            <a:r>
              <a:rPr kumimoji="1" lang="ja-JP" altLang="en-US" dirty="0"/>
              <a:t>定義変更</a:t>
            </a:r>
          </a:p>
        </p:txBody>
      </p:sp>
      <p:sp>
        <p:nvSpPr>
          <p:cNvPr id="68" name="正方形/長方形 67">
            <a:extLst>
              <a:ext uri="{FF2B5EF4-FFF2-40B4-BE49-F238E27FC236}">
                <a16:creationId xmlns:a16="http://schemas.microsoft.com/office/drawing/2014/main" id="{E0914EA9-E2CC-243C-8C70-322CA02F759D}"/>
              </a:ext>
            </a:extLst>
          </p:cNvPr>
          <p:cNvSpPr/>
          <p:nvPr/>
        </p:nvSpPr>
        <p:spPr>
          <a:xfrm>
            <a:off x="2085064" y="4502647"/>
            <a:ext cx="7583734" cy="1726637"/>
          </a:xfrm>
          <a:prstGeom prst="rect">
            <a:avLst/>
          </a:prstGeom>
          <a:solidFill>
            <a:srgbClr val="FFFFFF">
              <a:alpha val="80000"/>
            </a:srgb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 name="テキスト ボックス 68">
            <a:extLst>
              <a:ext uri="{FF2B5EF4-FFF2-40B4-BE49-F238E27FC236}">
                <a16:creationId xmlns:a16="http://schemas.microsoft.com/office/drawing/2014/main" id="{33A1FA77-2F51-6B31-B845-F83E5A488173}"/>
              </a:ext>
            </a:extLst>
          </p:cNvPr>
          <p:cNvSpPr txBox="1"/>
          <p:nvPr/>
        </p:nvSpPr>
        <p:spPr>
          <a:xfrm>
            <a:off x="2525717" y="4458887"/>
            <a:ext cx="6445900" cy="1702582"/>
          </a:xfrm>
          <a:prstGeom prst="rect">
            <a:avLst/>
          </a:prstGeom>
          <a:noFill/>
        </p:spPr>
        <p:txBody>
          <a:bodyPr wrap="square" rtlCol="0">
            <a:spAutoFit/>
          </a:bodyPr>
          <a:lstStyle/>
          <a:p>
            <a:pPr algn="ctr">
              <a:lnSpc>
                <a:spcPct val="150000"/>
              </a:lnSpc>
            </a:pPr>
            <a:r>
              <a:rPr kumimoji="1" lang="ja-JP" altLang="en-US" sz="2400" dirty="0">
                <a:effectLst>
                  <a:glow rad="101600">
                    <a:schemeClr val="bg1">
                      <a:alpha val="60000"/>
                    </a:schemeClr>
                  </a:glow>
                </a:effectLst>
              </a:rPr>
              <a:t>使用された指標</a:t>
            </a:r>
            <a:endParaRPr kumimoji="1" lang="en-US" altLang="ja-JP" sz="2400" dirty="0">
              <a:effectLst>
                <a:glow rad="101600">
                  <a:schemeClr val="bg1">
                    <a:alpha val="60000"/>
                  </a:schemeClr>
                </a:glow>
              </a:effectLst>
            </a:endParaRPr>
          </a:p>
          <a:p>
            <a:pPr algn="ctr">
              <a:lnSpc>
                <a:spcPct val="150000"/>
              </a:lnSpc>
            </a:pPr>
            <a:r>
              <a:rPr lang="ja-JP" altLang="en-US" sz="2400" dirty="0">
                <a:effectLst>
                  <a:glow rad="101600">
                    <a:schemeClr val="bg1">
                      <a:alpha val="60000"/>
                    </a:schemeClr>
                  </a:glow>
                </a:effectLst>
              </a:rPr>
              <a:t>定義変更前</a:t>
            </a:r>
            <a:r>
              <a:rPr kumimoji="1" lang="ja-JP" altLang="en-US" sz="2400" dirty="0">
                <a:effectLst>
                  <a:glow rad="101600">
                    <a:schemeClr val="bg1">
                      <a:alpha val="60000"/>
                    </a:schemeClr>
                  </a:glow>
                </a:effectLst>
              </a:rPr>
              <a:t>　「</a:t>
            </a:r>
            <a:r>
              <a:rPr lang="ja-JP" altLang="en-US" sz="2400" dirty="0">
                <a:effectLst>
                  <a:glow rad="101600">
                    <a:schemeClr val="bg1">
                      <a:alpha val="60000"/>
                    </a:schemeClr>
                  </a:glow>
                </a:effectLst>
              </a:rPr>
              <a:t>実施</a:t>
            </a:r>
            <a:r>
              <a:rPr kumimoji="1" lang="ja-JP" altLang="en-US" sz="2400" dirty="0">
                <a:effectLst>
                  <a:glow rad="101600">
                    <a:schemeClr val="bg1">
                      <a:alpha val="60000"/>
                    </a:schemeClr>
                  </a:glow>
                </a:effectLst>
              </a:rPr>
              <a:t>数」</a:t>
            </a:r>
            <a:endParaRPr kumimoji="1" lang="en-US" altLang="ja-JP" sz="2400" dirty="0">
              <a:effectLst>
                <a:glow rad="101600">
                  <a:schemeClr val="bg1">
                    <a:alpha val="60000"/>
                  </a:schemeClr>
                </a:glow>
              </a:effectLst>
            </a:endParaRPr>
          </a:p>
          <a:p>
            <a:pPr algn="ctr">
              <a:lnSpc>
                <a:spcPct val="150000"/>
              </a:lnSpc>
            </a:pPr>
            <a:r>
              <a:rPr lang="ja-JP" altLang="en-US" sz="2400" dirty="0">
                <a:effectLst>
                  <a:glow rad="101600">
                    <a:schemeClr val="bg1">
                      <a:alpha val="60000"/>
                    </a:schemeClr>
                  </a:glow>
                </a:effectLst>
              </a:rPr>
              <a:t>定義変更後　「指示数」</a:t>
            </a:r>
          </a:p>
        </p:txBody>
      </p:sp>
      <p:sp>
        <p:nvSpPr>
          <p:cNvPr id="4" name="テキスト ボックス 3">
            <a:extLst>
              <a:ext uri="{FF2B5EF4-FFF2-40B4-BE49-F238E27FC236}">
                <a16:creationId xmlns:a16="http://schemas.microsoft.com/office/drawing/2014/main" id="{B41C8BB5-6786-3522-EE80-46FACB8692E6}"/>
              </a:ext>
            </a:extLst>
          </p:cNvPr>
          <p:cNvSpPr txBox="1"/>
          <p:nvPr/>
        </p:nvSpPr>
        <p:spPr>
          <a:xfrm>
            <a:off x="2781101" y="1286385"/>
            <a:ext cx="5922664" cy="594586"/>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nchor="t" anchorCtr="0">
            <a:spAutoFit/>
          </a:bodyPr>
          <a:lstStyle/>
          <a:p>
            <a:pPr algn="ctr">
              <a:lnSpc>
                <a:spcPct val="150000"/>
              </a:lnSpc>
            </a:pPr>
            <a:r>
              <a:rPr lang="ja-JP" altLang="en-US" sz="2400" u="sng" dirty="0">
                <a:effectLst>
                  <a:glow rad="101600">
                    <a:schemeClr val="bg1">
                      <a:alpha val="60000"/>
                    </a:schemeClr>
                  </a:glow>
                </a:effectLst>
              </a:rPr>
              <a:t>出典：精神保健福祉資料　通称</a:t>
            </a:r>
            <a:r>
              <a:rPr lang="en-US" altLang="ja-JP" sz="2400" u="sng" dirty="0">
                <a:effectLst>
                  <a:glow rad="101600">
                    <a:schemeClr val="bg1">
                      <a:alpha val="60000"/>
                    </a:schemeClr>
                  </a:glow>
                </a:effectLst>
              </a:rPr>
              <a:t>630</a:t>
            </a:r>
            <a:r>
              <a:rPr lang="ja-JP" altLang="en-US" sz="2400" u="sng" dirty="0">
                <a:effectLst>
                  <a:glow rad="101600">
                    <a:schemeClr val="bg1">
                      <a:alpha val="60000"/>
                    </a:schemeClr>
                  </a:glow>
                </a:effectLst>
              </a:rPr>
              <a:t>調査</a:t>
            </a:r>
          </a:p>
        </p:txBody>
      </p:sp>
      <p:sp>
        <p:nvSpPr>
          <p:cNvPr id="5" name="四角形: 角を丸くする 4">
            <a:extLst>
              <a:ext uri="{FF2B5EF4-FFF2-40B4-BE49-F238E27FC236}">
                <a16:creationId xmlns:a16="http://schemas.microsoft.com/office/drawing/2014/main" id="{3044CA3F-774C-41B3-31EC-A68C68E9233C}"/>
              </a:ext>
            </a:extLst>
          </p:cNvPr>
          <p:cNvSpPr/>
          <p:nvPr/>
        </p:nvSpPr>
        <p:spPr>
          <a:xfrm>
            <a:off x="676780" y="2564053"/>
            <a:ext cx="5057887" cy="351321"/>
          </a:xfrm>
          <a:prstGeom prst="roundRect">
            <a:avLst/>
          </a:prstGeom>
          <a:ln w="57150">
            <a:solidFill>
              <a:schemeClr val="tx2">
                <a:lumMod val="25000"/>
                <a:lumOff val="75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ja-JP" altLang="en-US" sz="1600" dirty="0">
                <a:solidFill>
                  <a:schemeClr val="tx1"/>
                </a:solidFill>
              </a:rPr>
              <a:t>隔離</a:t>
            </a:r>
            <a:endParaRPr kumimoji="1" lang="ja-JP" altLang="en-US" sz="1600" dirty="0">
              <a:solidFill>
                <a:schemeClr val="tx1"/>
              </a:solidFill>
            </a:endParaRPr>
          </a:p>
        </p:txBody>
      </p:sp>
      <p:sp>
        <p:nvSpPr>
          <p:cNvPr id="6" name="四角形: 角を丸くする 5">
            <a:extLst>
              <a:ext uri="{FF2B5EF4-FFF2-40B4-BE49-F238E27FC236}">
                <a16:creationId xmlns:a16="http://schemas.microsoft.com/office/drawing/2014/main" id="{947DC13E-FB2D-350B-7A26-2943F8A9EDE4}"/>
              </a:ext>
            </a:extLst>
          </p:cNvPr>
          <p:cNvSpPr/>
          <p:nvPr/>
        </p:nvSpPr>
        <p:spPr>
          <a:xfrm>
            <a:off x="6086539" y="2570840"/>
            <a:ext cx="4868798" cy="351327"/>
          </a:xfrm>
          <a:prstGeom prst="roundRect">
            <a:avLst/>
          </a:prstGeom>
          <a:solidFill>
            <a:schemeClr val="bg1"/>
          </a:solidFill>
          <a:ln w="57150">
            <a:solidFill>
              <a:schemeClr val="accent2">
                <a:lumMod val="40000"/>
                <a:lumOff val="6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solidFill>
                  <a:schemeClr val="tx1"/>
                </a:solidFill>
              </a:rPr>
              <a:t>身体的拘束</a:t>
            </a:r>
          </a:p>
        </p:txBody>
      </p:sp>
      <p:sp>
        <p:nvSpPr>
          <p:cNvPr id="10" name="テキスト ボックス 9">
            <a:extLst>
              <a:ext uri="{FF2B5EF4-FFF2-40B4-BE49-F238E27FC236}">
                <a16:creationId xmlns:a16="http://schemas.microsoft.com/office/drawing/2014/main" id="{6E54D4D9-783B-6EDC-CE3F-63935DDD0D78}"/>
              </a:ext>
            </a:extLst>
          </p:cNvPr>
          <p:cNvSpPr txBox="1"/>
          <p:nvPr/>
        </p:nvSpPr>
        <p:spPr>
          <a:xfrm>
            <a:off x="1480058" y="3416425"/>
            <a:ext cx="1395722" cy="369332"/>
          </a:xfrm>
          <a:prstGeom prst="rect">
            <a:avLst/>
          </a:prstGeom>
          <a:noFill/>
        </p:spPr>
        <p:txBody>
          <a:bodyPr wrap="square" rtlCol="0">
            <a:spAutoFit/>
          </a:bodyPr>
          <a:lstStyle/>
          <a:p>
            <a:pPr algn="ctr"/>
            <a:r>
              <a:rPr kumimoji="1" lang="ja-JP" altLang="en-US" dirty="0">
                <a:solidFill>
                  <a:schemeClr val="bg1"/>
                </a:solidFill>
              </a:rPr>
              <a:t>実施件数</a:t>
            </a:r>
          </a:p>
        </p:txBody>
      </p:sp>
      <p:sp>
        <p:nvSpPr>
          <p:cNvPr id="16" name="四角形: 角を丸くする 15">
            <a:extLst>
              <a:ext uri="{FF2B5EF4-FFF2-40B4-BE49-F238E27FC236}">
                <a16:creationId xmlns:a16="http://schemas.microsoft.com/office/drawing/2014/main" id="{B8302573-34DB-38DC-6343-FE4F7853E024}"/>
              </a:ext>
            </a:extLst>
          </p:cNvPr>
          <p:cNvSpPr/>
          <p:nvPr/>
        </p:nvSpPr>
        <p:spPr>
          <a:xfrm>
            <a:off x="1495097" y="2969745"/>
            <a:ext cx="2809736" cy="343356"/>
          </a:xfrm>
          <a:prstGeom prst="roundRect">
            <a:avLst/>
          </a:prstGeom>
          <a:solidFill>
            <a:schemeClr val="tx2">
              <a:lumMod val="10000"/>
              <a:lumOff val="90000"/>
            </a:schemeClr>
          </a:solidFill>
          <a:ln>
            <a:solidFill>
              <a:schemeClr val="tx2">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rPr>
              <a:t>実施件数</a:t>
            </a:r>
          </a:p>
        </p:txBody>
      </p:sp>
      <p:sp>
        <p:nvSpPr>
          <p:cNvPr id="17" name="四角形: 角を丸くする 16">
            <a:extLst>
              <a:ext uri="{FF2B5EF4-FFF2-40B4-BE49-F238E27FC236}">
                <a16:creationId xmlns:a16="http://schemas.microsoft.com/office/drawing/2014/main" id="{06E11303-56BE-E496-1018-0A80FB72EC76}"/>
              </a:ext>
            </a:extLst>
          </p:cNvPr>
          <p:cNvSpPr/>
          <p:nvPr/>
        </p:nvSpPr>
        <p:spPr>
          <a:xfrm>
            <a:off x="4603514" y="2969745"/>
            <a:ext cx="1041254" cy="351321"/>
          </a:xfrm>
          <a:prstGeom prst="roundRect">
            <a:avLst/>
          </a:prstGeom>
          <a:solidFill>
            <a:schemeClr val="tx2">
              <a:lumMod val="10000"/>
              <a:lumOff val="90000"/>
            </a:schemeClr>
          </a:solidFill>
          <a:ln>
            <a:solidFill>
              <a:schemeClr val="tx2">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rPr>
              <a:t>指件件数</a:t>
            </a:r>
          </a:p>
        </p:txBody>
      </p:sp>
      <p:sp>
        <p:nvSpPr>
          <p:cNvPr id="18" name="四角形: 角を丸くする 17">
            <a:extLst>
              <a:ext uri="{FF2B5EF4-FFF2-40B4-BE49-F238E27FC236}">
                <a16:creationId xmlns:a16="http://schemas.microsoft.com/office/drawing/2014/main" id="{AA101BB8-F735-51AD-8AD5-3E616DE73014}"/>
              </a:ext>
            </a:extLst>
          </p:cNvPr>
          <p:cNvSpPr/>
          <p:nvPr/>
        </p:nvSpPr>
        <p:spPr>
          <a:xfrm>
            <a:off x="6777529" y="2978822"/>
            <a:ext cx="2809736" cy="343356"/>
          </a:xfrm>
          <a:prstGeom prst="roundRect">
            <a:avLst/>
          </a:prstGeom>
          <a:solidFill>
            <a:schemeClr val="accent2">
              <a:lumMod val="20000"/>
              <a:lumOff val="80000"/>
            </a:schemeClr>
          </a:solidFill>
          <a:ln>
            <a:solidFill>
              <a:schemeClr val="accent2">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rPr>
              <a:t>実施件数</a:t>
            </a:r>
          </a:p>
        </p:txBody>
      </p:sp>
      <p:sp>
        <p:nvSpPr>
          <p:cNvPr id="19" name="四角形: 角を丸くする 18">
            <a:extLst>
              <a:ext uri="{FF2B5EF4-FFF2-40B4-BE49-F238E27FC236}">
                <a16:creationId xmlns:a16="http://schemas.microsoft.com/office/drawing/2014/main" id="{6E7D864C-3FD2-6C22-620C-CF8772BE0ECE}"/>
              </a:ext>
            </a:extLst>
          </p:cNvPr>
          <p:cNvSpPr/>
          <p:nvPr/>
        </p:nvSpPr>
        <p:spPr>
          <a:xfrm>
            <a:off x="9784647" y="2978822"/>
            <a:ext cx="1041254" cy="351321"/>
          </a:xfrm>
          <a:prstGeom prst="roundRect">
            <a:avLst/>
          </a:prstGeom>
          <a:solidFill>
            <a:schemeClr val="accent2">
              <a:lumMod val="20000"/>
              <a:lumOff val="80000"/>
            </a:schemeClr>
          </a:solidFill>
          <a:ln>
            <a:solidFill>
              <a:schemeClr val="accent2">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rPr>
              <a:t>指件件数</a:t>
            </a:r>
          </a:p>
        </p:txBody>
      </p:sp>
    </p:spTree>
    <p:custDataLst>
      <p:tags r:id="rId1"/>
    </p:custDataLst>
    <p:extLst>
      <p:ext uri="{BB962C8B-B14F-4D97-AF65-F5344CB8AC3E}">
        <p14:creationId xmlns:p14="http://schemas.microsoft.com/office/powerpoint/2010/main" val="3449936152"/>
      </p:ext>
    </p:extLst>
  </p:cSld>
  <p:clrMapOvr>
    <a:masterClrMapping/>
  </p:clrMapOvr>
  <mc:AlternateContent xmlns:mc="http://schemas.openxmlformats.org/markup-compatibility/2006" xmlns:p14="http://schemas.microsoft.com/office/powerpoint/2010/main">
    <mc:Choice Requires="p14">
      <p:transition spd="slow" p14:dur="2000" advTm="38553"/>
    </mc:Choice>
    <mc:Fallback xmlns="">
      <p:transition spd="slow" advTm="38553"/>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9"/>
                                        </p:tgtEl>
                                        <p:attrNameLst>
                                          <p:attrName>style.visibility</p:attrName>
                                        </p:attrNameLst>
                                      </p:cBhvr>
                                      <p:to>
                                        <p:strVal val="visible"/>
                                      </p:to>
                                    </p:set>
                                    <p:animEffect transition="in" filter="fade">
                                      <p:cBhvr>
                                        <p:cTn id="7" dur="500"/>
                                        <p:tgtEl>
                                          <p:spTgt spid="6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8"/>
                                        </p:tgtEl>
                                        <p:attrNameLst>
                                          <p:attrName>style.visibility</p:attrName>
                                        </p:attrNameLst>
                                      </p:cBhvr>
                                      <p:to>
                                        <p:strVal val="visible"/>
                                      </p:to>
                                    </p:set>
                                    <p:animEffect transition="in" filter="fade">
                                      <p:cBhvr>
                                        <p:cTn id="10" dur="500"/>
                                        <p:tgtEl>
                                          <p:spTgt spid="6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xit" presetSubtype="0" fill="hold" grpId="1" nodeType="clickEffect">
                                  <p:stCondLst>
                                    <p:cond delay="0"/>
                                  </p:stCondLst>
                                  <p:childTnLst>
                                    <p:animEffect transition="out" filter="fade">
                                      <p:cBhvr>
                                        <p:cTn id="14" dur="500"/>
                                        <p:tgtEl>
                                          <p:spTgt spid="69"/>
                                        </p:tgtEl>
                                      </p:cBhvr>
                                    </p:animEffect>
                                    <p:set>
                                      <p:cBhvr>
                                        <p:cTn id="15" dur="1" fill="hold">
                                          <p:stCondLst>
                                            <p:cond delay="499"/>
                                          </p:stCondLst>
                                        </p:cTn>
                                        <p:tgtEl>
                                          <p:spTgt spid="69"/>
                                        </p:tgtEl>
                                        <p:attrNameLst>
                                          <p:attrName>style.visibility</p:attrName>
                                        </p:attrNameLst>
                                      </p:cBhvr>
                                      <p:to>
                                        <p:strVal val="hidden"/>
                                      </p:to>
                                    </p:set>
                                  </p:childTnLst>
                                </p:cTn>
                              </p:par>
                              <p:par>
                                <p:cTn id="16" presetID="10" presetClass="exit" presetSubtype="0" fill="hold" grpId="1" nodeType="withEffect">
                                  <p:stCondLst>
                                    <p:cond delay="0"/>
                                  </p:stCondLst>
                                  <p:childTnLst>
                                    <p:animEffect transition="out" filter="fade">
                                      <p:cBhvr>
                                        <p:cTn id="17" dur="500"/>
                                        <p:tgtEl>
                                          <p:spTgt spid="68"/>
                                        </p:tgtEl>
                                      </p:cBhvr>
                                    </p:animEffect>
                                    <p:set>
                                      <p:cBhvr>
                                        <p:cTn id="18" dur="1" fill="hold">
                                          <p:stCondLst>
                                            <p:cond delay="499"/>
                                          </p:stCondLst>
                                        </p:cTn>
                                        <p:tgtEl>
                                          <p:spTgt spid="6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animBg="1"/>
      <p:bldP spid="68" grpId="1" animBg="1"/>
      <p:bldP spid="69" grpId="0"/>
      <p:bldP spid="69" grpId="1"/>
    </p:bldLst>
  </p:timing>
  <p:extLst>
    <p:ext uri="{E180D4A7-C9FB-4DFB-919C-405C955672EB}">
      <p14:showEvtLst xmlns:p14="http://schemas.microsoft.com/office/powerpoint/2010/main">
        <p14:playEvt time="8" objId="3"/>
        <p14:stopEvt time="37894" objId="3"/>
      </p14:showEvtLst>
    </p:ext>
  </p:extLs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図 12">
            <a:extLst>
              <a:ext uri="{FF2B5EF4-FFF2-40B4-BE49-F238E27FC236}">
                <a16:creationId xmlns:a16="http://schemas.microsoft.com/office/drawing/2014/main" id="{C1A9542A-2A1F-D00E-66C7-3744484D309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68173" y="0"/>
            <a:ext cx="9718675" cy="6858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6" descr="ソース画像を表示">
            <a:extLst>
              <a:ext uri="{FF2B5EF4-FFF2-40B4-BE49-F238E27FC236}">
                <a16:creationId xmlns:a16="http://schemas.microsoft.com/office/drawing/2014/main" id="{EB0940FA-2643-3754-2939-98C907DCB56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1998" y="391886"/>
            <a:ext cx="1146175" cy="1146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正方形/長方形 11">
            <a:extLst>
              <a:ext uri="{FF2B5EF4-FFF2-40B4-BE49-F238E27FC236}">
                <a16:creationId xmlns:a16="http://schemas.microsoft.com/office/drawing/2014/main" id="{CD7804FA-7373-0FF3-A0F9-4F06D8EA6ED3}"/>
              </a:ext>
            </a:extLst>
          </p:cNvPr>
          <p:cNvSpPr/>
          <p:nvPr/>
        </p:nvSpPr>
        <p:spPr>
          <a:xfrm>
            <a:off x="7759474" y="3429000"/>
            <a:ext cx="3122612" cy="1095375"/>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sz="2099" dirty="0"/>
          </a:p>
        </p:txBody>
      </p:sp>
      <p:pic>
        <p:nvPicPr>
          <p:cNvPr id="16" name="図 15">
            <a:extLst>
              <a:ext uri="{FF2B5EF4-FFF2-40B4-BE49-F238E27FC236}">
                <a16:creationId xmlns:a16="http://schemas.microsoft.com/office/drawing/2014/main" id="{9D270476-3392-7CBB-930E-108E49E6A00A}"/>
              </a:ext>
            </a:extLst>
          </p:cNvPr>
          <p:cNvPicPr>
            <a:picLocks noChangeAspect="1"/>
          </p:cNvPicPr>
          <p:nvPr/>
        </p:nvPicPr>
        <p:blipFill>
          <a:blip r:embed="rId6"/>
          <a:stretch>
            <a:fillRect/>
          </a:stretch>
        </p:blipFill>
        <p:spPr>
          <a:xfrm>
            <a:off x="1550722" y="2281237"/>
            <a:ext cx="9553575" cy="3390900"/>
          </a:xfrm>
          <a:prstGeom prst="rect">
            <a:avLst/>
          </a:prstGeom>
        </p:spPr>
      </p:pic>
    </p:spTree>
    <p:custDataLst>
      <p:tags r:id="rId1"/>
    </p:custDataLst>
    <p:extLst>
      <p:ext uri="{BB962C8B-B14F-4D97-AF65-F5344CB8AC3E}">
        <p14:creationId xmlns:p14="http://schemas.microsoft.com/office/powerpoint/2010/main" val="1964494449"/>
      </p:ext>
    </p:extLst>
  </p:cSld>
  <p:clrMapOvr>
    <a:masterClrMapping/>
  </p:clrMapOvr>
  <mc:AlternateContent xmlns:mc="http://schemas.openxmlformats.org/markup-compatibility/2006" xmlns:p14="http://schemas.microsoft.com/office/powerpoint/2010/main">
    <mc:Choice Requires="p14">
      <p:transition spd="slow" p14:dur="2000" advTm="12422"/>
    </mc:Choice>
    <mc:Fallback xmlns="">
      <p:transition spd="slow" advTm="1242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heel(1)">
                                      <p:cBhvr>
                                        <p:cTn id="7" dur="10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extLst>
    <p:ext uri="{E180D4A7-C9FB-4DFB-919C-405C955672EB}">
      <p14:showEvtLst xmlns:p14="http://schemas.microsoft.com/office/powerpoint/2010/main">
        <p14:playEvt time="6" objId="2"/>
        <p14:stopEvt time="11844" objId="2"/>
      </p14:showEvtLst>
    </p:ext>
  </p:extLs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F2393015-49D6-1373-D2A6-D25754605C8F}"/>
              </a:ext>
            </a:extLst>
          </p:cNvPr>
          <p:cNvSpPr txBox="1"/>
          <p:nvPr/>
        </p:nvSpPr>
        <p:spPr>
          <a:xfrm>
            <a:off x="1074591" y="523152"/>
            <a:ext cx="8105985" cy="707886"/>
          </a:xfrm>
          <a:prstGeom prst="rect">
            <a:avLst/>
          </a:prstGeom>
          <a:noFill/>
        </p:spPr>
        <p:txBody>
          <a:bodyPr wrap="square" rtlCol="0">
            <a:spAutoFit/>
          </a:bodyPr>
          <a:lstStyle/>
          <a:p>
            <a:r>
              <a:rPr kumimoji="1" lang="ja-JP" altLang="en-US" sz="4000" dirty="0"/>
              <a:t>都道府県ごとの</a:t>
            </a:r>
            <a:r>
              <a:rPr lang="ja-JP" altLang="en-US" sz="4000" dirty="0"/>
              <a:t>行動制限実施割合</a:t>
            </a:r>
            <a:endParaRPr kumimoji="1" lang="en-US" altLang="ja-JP" sz="4000" dirty="0"/>
          </a:p>
        </p:txBody>
      </p:sp>
      <p:sp>
        <p:nvSpPr>
          <p:cNvPr id="57" name="正方形/長方形 56">
            <a:extLst>
              <a:ext uri="{FF2B5EF4-FFF2-40B4-BE49-F238E27FC236}">
                <a16:creationId xmlns:a16="http://schemas.microsoft.com/office/drawing/2014/main" id="{B1061C33-893D-F624-40F4-94DD90F667AC}"/>
              </a:ext>
            </a:extLst>
          </p:cNvPr>
          <p:cNvSpPr/>
          <p:nvPr/>
        </p:nvSpPr>
        <p:spPr>
          <a:xfrm>
            <a:off x="179241" y="126138"/>
            <a:ext cx="895350" cy="1104900"/>
          </a:xfrm>
          <a:prstGeom prst="rect">
            <a:avLst/>
          </a:prstGeom>
          <a:solidFill>
            <a:srgbClr val="FF99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43056" eaLnBrk="1" fontAlgn="auto" hangingPunct="1">
              <a:spcBef>
                <a:spcPts val="0"/>
              </a:spcBef>
              <a:spcAft>
                <a:spcPts val="0"/>
              </a:spcAft>
              <a:defRPr/>
            </a:pPr>
            <a:r>
              <a:rPr lang="en-US" altLang="ja-JP" sz="2100" dirty="0">
                <a:solidFill>
                  <a:prstClr val="white"/>
                </a:solidFill>
              </a:rPr>
              <a:t>20GC</a:t>
            </a:r>
          </a:p>
          <a:p>
            <a:pPr algn="ctr" defTabSz="1043056" eaLnBrk="1" fontAlgn="auto" hangingPunct="1">
              <a:spcBef>
                <a:spcPts val="0"/>
              </a:spcBef>
              <a:spcAft>
                <a:spcPts val="0"/>
              </a:spcAft>
              <a:defRPr/>
            </a:pPr>
            <a:r>
              <a:rPr lang="en-US" altLang="ja-JP" sz="2100" dirty="0">
                <a:solidFill>
                  <a:prstClr val="white"/>
                </a:solidFill>
              </a:rPr>
              <a:t>2003</a:t>
            </a:r>
            <a:endParaRPr lang="ja-JP" altLang="en-US" sz="2100" dirty="0">
              <a:solidFill>
                <a:prstClr val="white"/>
              </a:solidFill>
            </a:endParaRPr>
          </a:p>
        </p:txBody>
      </p:sp>
      <p:grpSp>
        <p:nvGrpSpPr>
          <p:cNvPr id="106" name="グループ化 105">
            <a:extLst>
              <a:ext uri="{FF2B5EF4-FFF2-40B4-BE49-F238E27FC236}">
                <a16:creationId xmlns:a16="http://schemas.microsoft.com/office/drawing/2014/main" id="{7E1098C1-C1EA-60FF-E6DB-49F26CE11802}"/>
              </a:ext>
            </a:extLst>
          </p:cNvPr>
          <p:cNvGrpSpPr/>
          <p:nvPr/>
        </p:nvGrpSpPr>
        <p:grpSpPr>
          <a:xfrm>
            <a:off x="3130062" y="1336406"/>
            <a:ext cx="5447584" cy="4887735"/>
            <a:chOff x="3130062" y="1336406"/>
            <a:chExt cx="5447584" cy="4887735"/>
          </a:xfrm>
        </p:grpSpPr>
        <p:pic>
          <p:nvPicPr>
            <p:cNvPr id="11" name="図 3" descr="グラフ, 散布図&#10;&#10;自動的に生成された説明">
              <a:extLst>
                <a:ext uri="{FF2B5EF4-FFF2-40B4-BE49-F238E27FC236}">
                  <a16:creationId xmlns:a16="http://schemas.microsoft.com/office/drawing/2014/main" id="{BD41A441-3B0F-AD42-2394-4502857EAFE5}"/>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10301"/>
            <a:stretch/>
          </p:blipFill>
          <p:spPr bwMode="auto">
            <a:xfrm>
              <a:off x="3130062" y="1336406"/>
              <a:ext cx="5447584" cy="48877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0" name="正方形/長方形 99">
              <a:extLst>
                <a:ext uri="{FF2B5EF4-FFF2-40B4-BE49-F238E27FC236}">
                  <a16:creationId xmlns:a16="http://schemas.microsoft.com/office/drawing/2014/main" id="{C0A175AE-48FA-C786-C0E2-206A8B012643}"/>
                </a:ext>
              </a:extLst>
            </p:cNvPr>
            <p:cNvSpPr/>
            <p:nvPr/>
          </p:nvSpPr>
          <p:spPr>
            <a:xfrm>
              <a:off x="6354811" y="2759820"/>
              <a:ext cx="475821" cy="43606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ja-JP" altLang="en-US" sz="2800" dirty="0">
                  <a:solidFill>
                    <a:srgbClr val="000000"/>
                  </a:solidFill>
                </a:rPr>
                <a:t>゜</a:t>
              </a:r>
            </a:p>
          </p:txBody>
        </p:sp>
      </p:grpSp>
      <p:sp>
        <p:nvSpPr>
          <p:cNvPr id="105" name="正方形/長方形 104">
            <a:extLst>
              <a:ext uri="{FF2B5EF4-FFF2-40B4-BE49-F238E27FC236}">
                <a16:creationId xmlns:a16="http://schemas.microsoft.com/office/drawing/2014/main" id="{908B1AA4-D386-D4C1-3D3F-65BDBE3D3304}"/>
              </a:ext>
            </a:extLst>
          </p:cNvPr>
          <p:cNvSpPr/>
          <p:nvPr/>
        </p:nvSpPr>
        <p:spPr>
          <a:xfrm>
            <a:off x="8536754" y="1672374"/>
            <a:ext cx="3052815" cy="1250507"/>
          </a:xfrm>
          <a:prstGeom prst="rect">
            <a:avLst/>
          </a:prstGeom>
          <a:solidFill>
            <a:schemeClr val="accent6">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吹き出し: 円形 55">
            <a:extLst>
              <a:ext uri="{FF2B5EF4-FFF2-40B4-BE49-F238E27FC236}">
                <a16:creationId xmlns:a16="http://schemas.microsoft.com/office/drawing/2014/main" id="{897CF871-564D-44C2-CF75-1D7975094E78}"/>
              </a:ext>
            </a:extLst>
          </p:cNvPr>
          <p:cNvSpPr/>
          <p:nvPr/>
        </p:nvSpPr>
        <p:spPr>
          <a:xfrm>
            <a:off x="922672" y="3263501"/>
            <a:ext cx="3529693" cy="2141568"/>
          </a:xfrm>
          <a:prstGeom prst="wedgeEllipseCallout">
            <a:avLst>
              <a:gd name="adj1" fmla="val 63563"/>
              <a:gd name="adj2" fmla="val -36427"/>
            </a:avLst>
          </a:prstGeom>
          <a:solidFill>
            <a:schemeClr val="tx2">
              <a:lumMod val="10000"/>
              <a:lumOff val="90000"/>
            </a:schemeClr>
          </a:solidFill>
          <a:ln>
            <a:solidFill>
              <a:schemeClr val="tx2">
                <a:lumMod val="25000"/>
                <a:lumOff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9" name="テキスト ボックス 98">
            <a:extLst>
              <a:ext uri="{FF2B5EF4-FFF2-40B4-BE49-F238E27FC236}">
                <a16:creationId xmlns:a16="http://schemas.microsoft.com/office/drawing/2014/main" id="{FCAD5297-8146-E2B0-9FE8-519F41B91F4D}"/>
              </a:ext>
            </a:extLst>
          </p:cNvPr>
          <p:cNvSpPr txBox="1"/>
          <p:nvPr/>
        </p:nvSpPr>
        <p:spPr>
          <a:xfrm>
            <a:off x="8458265" y="1836490"/>
            <a:ext cx="3209791" cy="923330"/>
          </a:xfrm>
          <a:prstGeom prst="rect">
            <a:avLst/>
          </a:prstGeom>
          <a:noFill/>
        </p:spPr>
        <p:txBody>
          <a:bodyPr wrap="square">
            <a:spAutoFit/>
          </a:bodyPr>
          <a:lstStyle/>
          <a:p>
            <a:pPr marL="0" algn="ctr" rtl="0" eaLnBrk="1" latinLnBrk="0" hangingPunct="1"/>
            <a:r>
              <a:rPr kumimoji="1" lang="ja-JP" altLang="ja-JP" kern="1200" dirty="0">
                <a:solidFill>
                  <a:srgbClr val="000000"/>
                </a:solidFill>
                <a:effectLst/>
                <a:latin typeface="游ゴシック" panose="020B0400000000000000" pitchFamily="50" charset="-128"/>
                <a:ea typeface="游ゴシック" panose="020B0400000000000000" pitchFamily="50" charset="-128"/>
                <a:cs typeface="+mn-cs"/>
              </a:rPr>
              <a:t>全国平均水準との</a:t>
            </a:r>
            <a:endParaRPr lang="ja-JP" altLang="ja-JP" dirty="0">
              <a:effectLst/>
            </a:endParaRPr>
          </a:p>
          <a:p>
            <a:pPr marL="0" algn="ctr" rtl="0" eaLnBrk="1" latinLnBrk="0" hangingPunct="1"/>
            <a:r>
              <a:rPr kumimoji="1" lang="ja-JP" altLang="ja-JP" kern="1200" dirty="0">
                <a:solidFill>
                  <a:srgbClr val="000000"/>
                </a:solidFill>
                <a:effectLst/>
                <a:latin typeface="游ゴシック" panose="020B0400000000000000" pitchFamily="50" charset="-128"/>
                <a:ea typeface="游ゴシック" panose="020B0400000000000000" pitchFamily="50" charset="-128"/>
                <a:cs typeface="+mn-cs"/>
              </a:rPr>
              <a:t>比較を、隔離と</a:t>
            </a:r>
            <a:endParaRPr lang="ja-JP" altLang="ja-JP" dirty="0">
              <a:effectLst/>
            </a:endParaRPr>
          </a:p>
          <a:p>
            <a:pPr marL="0" algn="ctr" rtl="0" eaLnBrk="1" latinLnBrk="0" hangingPunct="1"/>
            <a:r>
              <a:rPr kumimoji="1" lang="ja-JP" altLang="ja-JP" kern="1200" dirty="0">
                <a:solidFill>
                  <a:srgbClr val="000000"/>
                </a:solidFill>
                <a:effectLst/>
                <a:latin typeface="游ゴシック" panose="020B0400000000000000" pitchFamily="50" charset="-128"/>
                <a:ea typeface="游ゴシック" panose="020B0400000000000000" pitchFamily="50" charset="-128"/>
                <a:cs typeface="+mn-cs"/>
              </a:rPr>
              <a:t>身体拘束別に可視化。</a:t>
            </a:r>
            <a:endParaRPr lang="ja-JP" altLang="ja-JP" dirty="0">
              <a:effectLst/>
            </a:endParaRPr>
          </a:p>
        </p:txBody>
      </p:sp>
      <p:sp>
        <p:nvSpPr>
          <p:cNvPr id="97" name="テキスト ボックス 96">
            <a:extLst>
              <a:ext uri="{FF2B5EF4-FFF2-40B4-BE49-F238E27FC236}">
                <a16:creationId xmlns:a16="http://schemas.microsoft.com/office/drawing/2014/main" id="{E89DA2DB-0DF1-ABA7-5F19-E09753D0030B}"/>
              </a:ext>
            </a:extLst>
          </p:cNvPr>
          <p:cNvSpPr txBox="1"/>
          <p:nvPr/>
        </p:nvSpPr>
        <p:spPr>
          <a:xfrm>
            <a:off x="1148485" y="4017450"/>
            <a:ext cx="3209791" cy="646331"/>
          </a:xfrm>
          <a:prstGeom prst="rect">
            <a:avLst/>
          </a:prstGeom>
          <a:noFill/>
        </p:spPr>
        <p:txBody>
          <a:bodyPr wrap="square">
            <a:spAutoFit/>
          </a:bodyPr>
          <a:lstStyle/>
          <a:p>
            <a:pPr algn="ctr"/>
            <a:r>
              <a:rPr lang="ja-JP" altLang="en-US" dirty="0"/>
              <a:t>都道府県によって</a:t>
            </a:r>
            <a:endParaRPr lang="en-US" altLang="ja-JP" dirty="0"/>
          </a:p>
          <a:p>
            <a:pPr algn="ctr"/>
            <a:r>
              <a:rPr lang="ja-JP" altLang="en-US" dirty="0"/>
              <a:t>大きなばらつきがある…。 </a:t>
            </a:r>
          </a:p>
        </p:txBody>
      </p:sp>
      <p:sp>
        <p:nvSpPr>
          <p:cNvPr id="102" name="テキスト ボックス 101">
            <a:extLst>
              <a:ext uri="{FF2B5EF4-FFF2-40B4-BE49-F238E27FC236}">
                <a16:creationId xmlns:a16="http://schemas.microsoft.com/office/drawing/2014/main" id="{17865608-1E9C-A261-4143-78137C045BFA}"/>
              </a:ext>
            </a:extLst>
          </p:cNvPr>
          <p:cNvSpPr txBox="1"/>
          <p:nvPr/>
        </p:nvSpPr>
        <p:spPr>
          <a:xfrm>
            <a:off x="5488163" y="6378725"/>
            <a:ext cx="6804307" cy="430887"/>
          </a:xfrm>
          <a:prstGeom prst="rect">
            <a:avLst/>
          </a:prstGeom>
          <a:noFill/>
        </p:spPr>
        <p:txBody>
          <a:bodyPr wrap="square">
            <a:spAutoFit/>
          </a:bodyPr>
          <a:lstStyle/>
          <a:p>
            <a:r>
              <a:rPr lang="ja-JP" altLang="en-US" sz="1050" dirty="0"/>
              <a:t>杉山直也ら：精神科領域における実効的な⾏動制限最⼩化の普及に関する研究．</a:t>
            </a:r>
          </a:p>
          <a:p>
            <a:r>
              <a:rPr lang="ja-JP" altLang="en-US" sz="1050" dirty="0"/>
              <a:t>持続可能で良質かつ適切な精神医療とモニタリング体制の確保に関する研究（研究代表者：竹島正），2022</a:t>
            </a:r>
          </a:p>
        </p:txBody>
      </p:sp>
      <p:sp>
        <p:nvSpPr>
          <p:cNvPr id="103" name="正方形/長方形 102">
            <a:extLst>
              <a:ext uri="{FF2B5EF4-FFF2-40B4-BE49-F238E27FC236}">
                <a16:creationId xmlns:a16="http://schemas.microsoft.com/office/drawing/2014/main" id="{05FC48BF-624D-E7DD-06D5-076FDBECC45B}"/>
              </a:ext>
            </a:extLst>
          </p:cNvPr>
          <p:cNvSpPr/>
          <p:nvPr/>
        </p:nvSpPr>
        <p:spPr>
          <a:xfrm>
            <a:off x="2562944" y="2421961"/>
            <a:ext cx="7583734" cy="2224679"/>
          </a:xfrm>
          <a:prstGeom prst="rect">
            <a:avLst/>
          </a:prstGeom>
          <a:solidFill>
            <a:srgbClr val="FFFFFF">
              <a:alpha val="80000"/>
            </a:srgb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 name="テキスト ボックス 103">
            <a:extLst>
              <a:ext uri="{FF2B5EF4-FFF2-40B4-BE49-F238E27FC236}">
                <a16:creationId xmlns:a16="http://schemas.microsoft.com/office/drawing/2014/main" id="{809A6101-7793-1864-E067-576B25F31D1A}"/>
              </a:ext>
            </a:extLst>
          </p:cNvPr>
          <p:cNvSpPr txBox="1"/>
          <p:nvPr/>
        </p:nvSpPr>
        <p:spPr>
          <a:xfrm>
            <a:off x="3149862" y="2535696"/>
            <a:ext cx="6445900" cy="1970924"/>
          </a:xfrm>
          <a:prstGeom prst="rect">
            <a:avLst/>
          </a:prstGeom>
          <a:noFill/>
        </p:spPr>
        <p:txBody>
          <a:bodyPr wrap="square" rtlCol="0">
            <a:spAutoFit/>
          </a:bodyPr>
          <a:lstStyle/>
          <a:p>
            <a:pPr algn="ctr">
              <a:lnSpc>
                <a:spcPct val="150000"/>
              </a:lnSpc>
            </a:pPr>
            <a:r>
              <a:rPr lang="ja-JP" altLang="en-US" sz="2800" dirty="0">
                <a:effectLst>
                  <a:glow rad="101600">
                    <a:schemeClr val="bg1">
                      <a:alpha val="60000"/>
                    </a:schemeClr>
                  </a:glow>
                </a:effectLst>
              </a:rPr>
              <a:t>使用している指標　「実施割合」</a:t>
            </a:r>
          </a:p>
          <a:p>
            <a:pPr algn="ctr">
              <a:lnSpc>
                <a:spcPct val="150000"/>
              </a:lnSpc>
            </a:pPr>
            <a:r>
              <a:rPr lang="ja-JP" altLang="en-US" sz="2800" dirty="0">
                <a:effectLst>
                  <a:glow rad="101600">
                    <a:schemeClr val="bg1">
                      <a:alpha val="60000"/>
                    </a:schemeClr>
                  </a:glow>
                </a:effectLst>
              </a:rPr>
              <a:t>「行動制限患者数／全入院患者数」</a:t>
            </a:r>
          </a:p>
          <a:p>
            <a:pPr algn="ctr">
              <a:lnSpc>
                <a:spcPct val="150000"/>
              </a:lnSpc>
            </a:pPr>
            <a:r>
              <a:rPr lang="ja-JP" altLang="en-US" sz="2800" dirty="0">
                <a:effectLst>
                  <a:glow rad="101600">
                    <a:schemeClr val="bg1">
                      <a:alpha val="60000"/>
                    </a:schemeClr>
                  </a:glow>
                </a:effectLst>
              </a:rPr>
              <a:t>（精神保健福祉資料　通称</a:t>
            </a:r>
            <a:r>
              <a:rPr lang="en-US" altLang="ja-JP" sz="2800" dirty="0">
                <a:effectLst>
                  <a:glow rad="101600">
                    <a:schemeClr val="bg1">
                      <a:alpha val="60000"/>
                    </a:schemeClr>
                  </a:glow>
                </a:effectLst>
              </a:rPr>
              <a:t>630</a:t>
            </a:r>
            <a:r>
              <a:rPr lang="ja-JP" altLang="en-US" sz="2800" dirty="0">
                <a:effectLst>
                  <a:glow rad="101600">
                    <a:schemeClr val="bg1">
                      <a:alpha val="60000"/>
                    </a:schemeClr>
                  </a:glow>
                </a:effectLst>
              </a:rPr>
              <a:t>調査）</a:t>
            </a:r>
          </a:p>
        </p:txBody>
      </p:sp>
    </p:spTree>
    <p:custDataLst>
      <p:tags r:id="rId1"/>
    </p:custDataLst>
    <p:extLst>
      <p:ext uri="{BB962C8B-B14F-4D97-AF65-F5344CB8AC3E}">
        <p14:creationId xmlns:p14="http://schemas.microsoft.com/office/powerpoint/2010/main" val="1897564330"/>
      </p:ext>
    </p:extLst>
  </p:cSld>
  <p:clrMapOvr>
    <a:masterClrMapping/>
  </p:clrMapOvr>
  <mc:AlternateContent xmlns:mc="http://schemas.openxmlformats.org/markup-compatibility/2006" xmlns:p14="http://schemas.microsoft.com/office/powerpoint/2010/main">
    <mc:Choice Requires="p14">
      <p:transition spd="slow" p14:dur="2000" advTm="56415"/>
    </mc:Choice>
    <mc:Fallback xmlns="">
      <p:transition spd="slow" advTm="5641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05"/>
                                        </p:tgtEl>
                                        <p:attrNameLst>
                                          <p:attrName>style.visibility</p:attrName>
                                        </p:attrNameLst>
                                      </p:cBhvr>
                                      <p:to>
                                        <p:strVal val="visible"/>
                                      </p:to>
                                    </p:set>
                                    <p:animEffect transition="in" filter="fade">
                                      <p:cBhvr>
                                        <p:cTn id="7" dur="500"/>
                                        <p:tgtEl>
                                          <p:spTgt spid="10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9"/>
                                        </p:tgtEl>
                                        <p:attrNameLst>
                                          <p:attrName>style.visibility</p:attrName>
                                        </p:attrNameLst>
                                      </p:cBhvr>
                                      <p:to>
                                        <p:strVal val="visible"/>
                                      </p:to>
                                    </p:set>
                                    <p:animEffect transition="in" filter="fade">
                                      <p:cBhvr>
                                        <p:cTn id="10" dur="500"/>
                                        <p:tgtEl>
                                          <p:spTgt spid="99"/>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03"/>
                                        </p:tgtEl>
                                        <p:attrNameLst>
                                          <p:attrName>style.visibility</p:attrName>
                                        </p:attrNameLst>
                                      </p:cBhvr>
                                      <p:to>
                                        <p:strVal val="visible"/>
                                      </p:to>
                                    </p:set>
                                    <p:animEffect transition="in" filter="fade">
                                      <p:cBhvr>
                                        <p:cTn id="15" dur="500"/>
                                        <p:tgtEl>
                                          <p:spTgt spid="103"/>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04"/>
                                        </p:tgtEl>
                                        <p:attrNameLst>
                                          <p:attrName>style.visibility</p:attrName>
                                        </p:attrNameLst>
                                      </p:cBhvr>
                                      <p:to>
                                        <p:strVal val="visible"/>
                                      </p:to>
                                    </p:set>
                                    <p:animEffect transition="in" filter="fade">
                                      <p:cBhvr>
                                        <p:cTn id="18" dur="500"/>
                                        <p:tgtEl>
                                          <p:spTgt spid="104"/>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xit" presetSubtype="0" fill="hold" grpId="1" nodeType="clickEffect">
                                  <p:stCondLst>
                                    <p:cond delay="0"/>
                                  </p:stCondLst>
                                  <p:childTnLst>
                                    <p:animEffect transition="out" filter="fade">
                                      <p:cBhvr>
                                        <p:cTn id="22" dur="500"/>
                                        <p:tgtEl>
                                          <p:spTgt spid="103"/>
                                        </p:tgtEl>
                                      </p:cBhvr>
                                    </p:animEffect>
                                    <p:set>
                                      <p:cBhvr>
                                        <p:cTn id="23" dur="1" fill="hold">
                                          <p:stCondLst>
                                            <p:cond delay="499"/>
                                          </p:stCondLst>
                                        </p:cTn>
                                        <p:tgtEl>
                                          <p:spTgt spid="103"/>
                                        </p:tgtEl>
                                        <p:attrNameLst>
                                          <p:attrName>style.visibility</p:attrName>
                                        </p:attrNameLst>
                                      </p:cBhvr>
                                      <p:to>
                                        <p:strVal val="hidden"/>
                                      </p:to>
                                    </p:set>
                                  </p:childTnLst>
                                </p:cTn>
                              </p:par>
                              <p:par>
                                <p:cTn id="24" presetID="10" presetClass="exit" presetSubtype="0" fill="hold" grpId="1" nodeType="withEffect">
                                  <p:stCondLst>
                                    <p:cond delay="0"/>
                                  </p:stCondLst>
                                  <p:childTnLst>
                                    <p:animEffect transition="out" filter="fade">
                                      <p:cBhvr>
                                        <p:cTn id="25" dur="500"/>
                                        <p:tgtEl>
                                          <p:spTgt spid="104"/>
                                        </p:tgtEl>
                                      </p:cBhvr>
                                    </p:animEffect>
                                    <p:set>
                                      <p:cBhvr>
                                        <p:cTn id="26" dur="1" fill="hold">
                                          <p:stCondLst>
                                            <p:cond delay="499"/>
                                          </p:stCondLst>
                                        </p:cTn>
                                        <p:tgtEl>
                                          <p:spTgt spid="104"/>
                                        </p:tgtEl>
                                        <p:attrNameLst>
                                          <p:attrName>style.visibility</p:attrName>
                                        </p:attrNameLst>
                                      </p:cBhvr>
                                      <p:to>
                                        <p:strVal val="hidden"/>
                                      </p:to>
                                    </p:set>
                                  </p:childTnLst>
                                </p:cTn>
                              </p:par>
                              <p:par>
                                <p:cTn id="27" presetID="10" presetClass="entr" presetSubtype="0" fill="hold" grpId="0" nodeType="withEffect">
                                  <p:stCondLst>
                                    <p:cond delay="0"/>
                                  </p:stCondLst>
                                  <p:childTnLst>
                                    <p:set>
                                      <p:cBhvr>
                                        <p:cTn id="28" dur="1" fill="hold">
                                          <p:stCondLst>
                                            <p:cond delay="0"/>
                                          </p:stCondLst>
                                        </p:cTn>
                                        <p:tgtEl>
                                          <p:spTgt spid="56"/>
                                        </p:tgtEl>
                                        <p:attrNameLst>
                                          <p:attrName>style.visibility</p:attrName>
                                        </p:attrNameLst>
                                      </p:cBhvr>
                                      <p:to>
                                        <p:strVal val="visible"/>
                                      </p:to>
                                    </p:set>
                                    <p:animEffect transition="in" filter="fade">
                                      <p:cBhvr>
                                        <p:cTn id="29" dur="500"/>
                                        <p:tgtEl>
                                          <p:spTgt spid="56"/>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97"/>
                                        </p:tgtEl>
                                        <p:attrNameLst>
                                          <p:attrName>style.visibility</p:attrName>
                                        </p:attrNameLst>
                                      </p:cBhvr>
                                      <p:to>
                                        <p:strVal val="visible"/>
                                      </p:to>
                                    </p:set>
                                    <p:animEffect transition="in" filter="fade">
                                      <p:cBhvr>
                                        <p:cTn id="32" dur="500"/>
                                        <p:tgtEl>
                                          <p:spTgt spid="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 grpId="0" animBg="1"/>
      <p:bldP spid="56" grpId="0" animBg="1"/>
      <p:bldP spid="99" grpId="0"/>
      <p:bldP spid="97" grpId="0"/>
      <p:bldP spid="103" grpId="0" animBg="1"/>
      <p:bldP spid="103" grpId="1" animBg="1"/>
      <p:bldP spid="104" grpId="0"/>
      <p:bldP spid="104" grpId="1"/>
    </p:bldLst>
  </p:timing>
  <p:extLst>
    <p:ext uri="{E180D4A7-C9FB-4DFB-919C-405C955672EB}">
      <p14:showEvtLst xmlns:p14="http://schemas.microsoft.com/office/powerpoint/2010/main">
        <p14:playEvt time="6" objId="3"/>
        <p14:stopEvt time="55882" objId="3"/>
      </p14:showEvtLst>
    </p:ext>
  </p:extLs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65AF5F-59CD-C2D9-A86C-4DC62BD80D6B}"/>
            </a:ext>
          </a:extLst>
        </p:cNvPr>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CD1959BB-BF7D-1729-29A4-0F7FB4F98E3E}"/>
              </a:ext>
            </a:extLst>
          </p:cNvPr>
          <p:cNvSpPr txBox="1"/>
          <p:nvPr/>
        </p:nvSpPr>
        <p:spPr>
          <a:xfrm>
            <a:off x="1074591" y="523152"/>
            <a:ext cx="11676205" cy="707886"/>
          </a:xfrm>
          <a:prstGeom prst="rect">
            <a:avLst/>
          </a:prstGeom>
          <a:noFill/>
        </p:spPr>
        <p:txBody>
          <a:bodyPr wrap="square" rtlCol="0">
            <a:spAutoFit/>
          </a:bodyPr>
          <a:lstStyle/>
          <a:p>
            <a:r>
              <a:rPr kumimoji="1" lang="ja-JP" altLang="en-US" sz="4000"/>
              <a:t>都道府県ごとの状況（疾患圏ごと）</a:t>
            </a:r>
            <a:endParaRPr kumimoji="1" lang="en-US" altLang="ja-JP" sz="4000" dirty="0"/>
          </a:p>
        </p:txBody>
      </p:sp>
      <p:sp>
        <p:nvSpPr>
          <p:cNvPr id="57" name="正方形/長方形 56">
            <a:extLst>
              <a:ext uri="{FF2B5EF4-FFF2-40B4-BE49-F238E27FC236}">
                <a16:creationId xmlns:a16="http://schemas.microsoft.com/office/drawing/2014/main" id="{0B315719-2735-3A0B-7F2F-9C9F35DF5D50}"/>
              </a:ext>
            </a:extLst>
          </p:cNvPr>
          <p:cNvSpPr/>
          <p:nvPr/>
        </p:nvSpPr>
        <p:spPr>
          <a:xfrm>
            <a:off x="179241" y="126138"/>
            <a:ext cx="895350" cy="1104900"/>
          </a:xfrm>
          <a:prstGeom prst="rect">
            <a:avLst/>
          </a:prstGeom>
          <a:solidFill>
            <a:srgbClr val="FF99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43056" eaLnBrk="1" fontAlgn="auto" hangingPunct="1">
              <a:spcBef>
                <a:spcPts val="0"/>
              </a:spcBef>
              <a:spcAft>
                <a:spcPts val="0"/>
              </a:spcAft>
              <a:defRPr/>
            </a:pPr>
            <a:r>
              <a:rPr lang="en-US" altLang="ja-JP" sz="2100" dirty="0">
                <a:solidFill>
                  <a:prstClr val="white"/>
                </a:solidFill>
              </a:rPr>
              <a:t>20GC</a:t>
            </a:r>
          </a:p>
          <a:p>
            <a:pPr algn="ctr" defTabSz="1043056" eaLnBrk="1" fontAlgn="auto" hangingPunct="1">
              <a:spcBef>
                <a:spcPts val="0"/>
              </a:spcBef>
              <a:spcAft>
                <a:spcPts val="0"/>
              </a:spcAft>
              <a:defRPr/>
            </a:pPr>
            <a:r>
              <a:rPr lang="en-US" altLang="ja-JP" sz="2100" dirty="0">
                <a:solidFill>
                  <a:prstClr val="white"/>
                </a:solidFill>
              </a:rPr>
              <a:t>2003</a:t>
            </a:r>
            <a:endParaRPr lang="ja-JP" altLang="en-US" sz="2100" dirty="0">
              <a:solidFill>
                <a:prstClr val="white"/>
              </a:solidFill>
            </a:endParaRPr>
          </a:p>
        </p:txBody>
      </p:sp>
      <p:sp>
        <p:nvSpPr>
          <p:cNvPr id="102" name="テキスト ボックス 101">
            <a:extLst>
              <a:ext uri="{FF2B5EF4-FFF2-40B4-BE49-F238E27FC236}">
                <a16:creationId xmlns:a16="http://schemas.microsoft.com/office/drawing/2014/main" id="{DDB6AC8D-2F6F-DF29-6555-5830507D1D5D}"/>
              </a:ext>
            </a:extLst>
          </p:cNvPr>
          <p:cNvSpPr txBox="1"/>
          <p:nvPr/>
        </p:nvSpPr>
        <p:spPr>
          <a:xfrm>
            <a:off x="212308" y="6175017"/>
            <a:ext cx="11767383" cy="646331"/>
          </a:xfrm>
          <a:prstGeom prst="rect">
            <a:avLst/>
          </a:prstGeom>
          <a:noFill/>
        </p:spPr>
        <p:txBody>
          <a:bodyPr wrap="square">
            <a:spAutoFit/>
          </a:bodyPr>
          <a:lstStyle/>
          <a:p>
            <a:pPr algn="r"/>
            <a:r>
              <a:rPr lang="ja-JP" altLang="en-US" dirty="0"/>
              <a:t>杉山直也ら：精神科領域における実効的な⾏動制限最⼩化の普及に関する研究．</a:t>
            </a:r>
          </a:p>
          <a:p>
            <a:pPr algn="r"/>
            <a:r>
              <a:rPr lang="ja-JP" altLang="en-US" dirty="0"/>
              <a:t>持続可能で良質かつ適切な精神医療とモニタリング体制の確保に関する研究（研究代表者：竹島正），2022</a:t>
            </a:r>
          </a:p>
        </p:txBody>
      </p:sp>
      <p:grpSp>
        <p:nvGrpSpPr>
          <p:cNvPr id="18" name="グループ化 17">
            <a:extLst>
              <a:ext uri="{FF2B5EF4-FFF2-40B4-BE49-F238E27FC236}">
                <a16:creationId xmlns:a16="http://schemas.microsoft.com/office/drawing/2014/main" id="{4107F34E-436E-338E-BA5C-6D49DEF5C75E}"/>
              </a:ext>
            </a:extLst>
          </p:cNvPr>
          <p:cNvGrpSpPr/>
          <p:nvPr/>
        </p:nvGrpSpPr>
        <p:grpSpPr>
          <a:xfrm>
            <a:off x="6257988" y="1594356"/>
            <a:ext cx="4593553" cy="4580661"/>
            <a:chOff x="6257988" y="1594356"/>
            <a:chExt cx="4593553" cy="4580661"/>
          </a:xfrm>
        </p:grpSpPr>
        <p:pic>
          <p:nvPicPr>
            <p:cNvPr id="4" name="図 3">
              <a:extLst>
                <a:ext uri="{FF2B5EF4-FFF2-40B4-BE49-F238E27FC236}">
                  <a16:creationId xmlns:a16="http://schemas.microsoft.com/office/drawing/2014/main" id="{FEA04407-BD39-3775-E8E9-07202CA6992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57988" y="1594356"/>
              <a:ext cx="4593553" cy="45806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4">
              <a:extLst>
                <a:ext uri="{FF2B5EF4-FFF2-40B4-BE49-F238E27FC236}">
                  <a16:creationId xmlns:a16="http://schemas.microsoft.com/office/drawing/2014/main" id="{C271BEAF-12FD-2995-9EC9-1FCF28A400F7}"/>
                </a:ext>
              </a:extLst>
            </p:cNvPr>
            <p:cNvSpPr/>
            <p:nvPr/>
          </p:nvSpPr>
          <p:spPr>
            <a:xfrm>
              <a:off x="9004703" y="3239884"/>
              <a:ext cx="476750" cy="43543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ja-JP" altLang="en-US" sz="2400" dirty="0">
                  <a:solidFill>
                    <a:srgbClr val="000000"/>
                  </a:solidFill>
                </a:rPr>
                <a:t>゜</a:t>
              </a:r>
            </a:p>
          </p:txBody>
        </p:sp>
      </p:grpSp>
      <p:grpSp>
        <p:nvGrpSpPr>
          <p:cNvPr id="17" name="グループ化 16">
            <a:extLst>
              <a:ext uri="{FF2B5EF4-FFF2-40B4-BE49-F238E27FC236}">
                <a16:creationId xmlns:a16="http://schemas.microsoft.com/office/drawing/2014/main" id="{EE316A8B-64D6-399E-9F3A-D73A604EDBD3}"/>
              </a:ext>
            </a:extLst>
          </p:cNvPr>
          <p:cNvGrpSpPr/>
          <p:nvPr/>
        </p:nvGrpSpPr>
        <p:grpSpPr>
          <a:xfrm>
            <a:off x="1074591" y="1594356"/>
            <a:ext cx="4298487" cy="4580661"/>
            <a:chOff x="1074591" y="1594356"/>
            <a:chExt cx="4298487" cy="4580661"/>
          </a:xfrm>
        </p:grpSpPr>
        <p:pic>
          <p:nvPicPr>
            <p:cNvPr id="3" name="図 2">
              <a:extLst>
                <a:ext uri="{FF2B5EF4-FFF2-40B4-BE49-F238E27FC236}">
                  <a16:creationId xmlns:a16="http://schemas.microsoft.com/office/drawing/2014/main" id="{4165C1FA-8C30-657D-53D7-6871D4A27B3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74591" y="1594356"/>
              <a:ext cx="4298487" cy="45806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正方形/長方形 5">
              <a:extLst>
                <a:ext uri="{FF2B5EF4-FFF2-40B4-BE49-F238E27FC236}">
                  <a16:creationId xmlns:a16="http://schemas.microsoft.com/office/drawing/2014/main" id="{1D1246C9-AF43-2ACB-A372-849025717444}"/>
                </a:ext>
              </a:extLst>
            </p:cNvPr>
            <p:cNvSpPr/>
            <p:nvPr/>
          </p:nvSpPr>
          <p:spPr>
            <a:xfrm flipV="1">
              <a:off x="1840524" y="3323491"/>
              <a:ext cx="563976" cy="46306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ja-JP" altLang="en-US" sz="2400" dirty="0">
                  <a:solidFill>
                    <a:srgbClr val="000000"/>
                  </a:solidFill>
                </a:rPr>
                <a:t>゜</a:t>
              </a:r>
            </a:p>
          </p:txBody>
        </p:sp>
      </p:grpSp>
      <p:graphicFrame>
        <p:nvGraphicFramePr>
          <p:cNvPr id="7" name="図表 6">
            <a:extLst>
              <a:ext uri="{FF2B5EF4-FFF2-40B4-BE49-F238E27FC236}">
                <a16:creationId xmlns:a16="http://schemas.microsoft.com/office/drawing/2014/main" id="{DB40C77A-FB52-412A-3BE3-D0607630C982}"/>
              </a:ext>
            </a:extLst>
          </p:cNvPr>
          <p:cNvGraphicFramePr/>
          <p:nvPr>
            <p:extLst>
              <p:ext uri="{D42A27DB-BD31-4B8C-83A1-F6EECF244321}">
                <p14:modId xmlns:p14="http://schemas.microsoft.com/office/powerpoint/2010/main" val="121282329"/>
              </p:ext>
            </p:extLst>
          </p:nvPr>
        </p:nvGraphicFramePr>
        <p:xfrm>
          <a:off x="3340984" y="1341559"/>
          <a:ext cx="2474549" cy="95827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9" name="テキスト ボックス 8">
            <a:extLst>
              <a:ext uri="{FF2B5EF4-FFF2-40B4-BE49-F238E27FC236}">
                <a16:creationId xmlns:a16="http://schemas.microsoft.com/office/drawing/2014/main" id="{603FA0D6-72B7-B1BD-2F21-0D617D84E421}"/>
              </a:ext>
            </a:extLst>
          </p:cNvPr>
          <p:cNvSpPr txBox="1"/>
          <p:nvPr/>
        </p:nvSpPr>
        <p:spPr>
          <a:xfrm>
            <a:off x="4114905" y="1663221"/>
            <a:ext cx="1531188" cy="579646"/>
          </a:xfrm>
          <a:prstGeom prst="rect">
            <a:avLst/>
          </a:prstGeom>
          <a:noFill/>
        </p:spPr>
        <p:txBody>
          <a:bodyPr wrap="none" rtlCol="0">
            <a:spAutoFit/>
          </a:bodyPr>
          <a:lstStyle/>
          <a:p>
            <a:pPr lvl="0" algn="ctr">
              <a:spcAft>
                <a:spcPts val="200"/>
              </a:spcAft>
            </a:pPr>
            <a:r>
              <a:rPr kumimoji="1" lang="ja-JP" altLang="en-US" sz="1500" dirty="0"/>
              <a:t>症状性を含む</a:t>
            </a:r>
            <a:endParaRPr kumimoji="1" lang="en-US" altLang="ja-JP" sz="1500" dirty="0"/>
          </a:p>
          <a:p>
            <a:pPr lvl="0" algn="ctr">
              <a:spcAft>
                <a:spcPts val="200"/>
              </a:spcAft>
            </a:pPr>
            <a:r>
              <a:rPr kumimoji="1" lang="ja-JP" altLang="en-US" sz="1500" dirty="0"/>
              <a:t>器質性精神障害</a:t>
            </a:r>
          </a:p>
        </p:txBody>
      </p:sp>
      <p:graphicFrame>
        <p:nvGraphicFramePr>
          <p:cNvPr id="15" name="図表 14">
            <a:extLst>
              <a:ext uri="{FF2B5EF4-FFF2-40B4-BE49-F238E27FC236}">
                <a16:creationId xmlns:a16="http://schemas.microsoft.com/office/drawing/2014/main" id="{1C46A308-99B9-4374-3297-A5B57007A485}"/>
              </a:ext>
            </a:extLst>
          </p:cNvPr>
          <p:cNvGraphicFramePr/>
          <p:nvPr>
            <p:extLst>
              <p:ext uri="{D42A27DB-BD31-4B8C-83A1-F6EECF244321}">
                <p14:modId xmlns:p14="http://schemas.microsoft.com/office/powerpoint/2010/main" val="2544818274"/>
              </p:ext>
            </p:extLst>
          </p:nvPr>
        </p:nvGraphicFramePr>
        <p:xfrm>
          <a:off x="9261902" y="1341559"/>
          <a:ext cx="2474549" cy="958278"/>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sp>
        <p:nvSpPr>
          <p:cNvPr id="16" name="テキスト ボックス 15">
            <a:extLst>
              <a:ext uri="{FF2B5EF4-FFF2-40B4-BE49-F238E27FC236}">
                <a16:creationId xmlns:a16="http://schemas.microsoft.com/office/drawing/2014/main" id="{51BBD851-15D3-4B28-2349-525D7750A1DB}"/>
              </a:ext>
            </a:extLst>
          </p:cNvPr>
          <p:cNvSpPr txBox="1"/>
          <p:nvPr/>
        </p:nvSpPr>
        <p:spPr>
          <a:xfrm>
            <a:off x="10099626" y="1806345"/>
            <a:ext cx="1393330" cy="323165"/>
          </a:xfrm>
          <a:prstGeom prst="rect">
            <a:avLst/>
          </a:prstGeom>
          <a:noFill/>
        </p:spPr>
        <p:txBody>
          <a:bodyPr wrap="none" rtlCol="0">
            <a:spAutoFit/>
          </a:bodyPr>
          <a:lstStyle/>
          <a:p>
            <a:pPr lvl="0" algn="ctr">
              <a:spcAft>
                <a:spcPts val="200"/>
              </a:spcAft>
            </a:pPr>
            <a:r>
              <a:rPr kumimoji="1" lang="ja-JP" altLang="en-US" sz="1500" dirty="0"/>
              <a:t>統合失調症 等</a:t>
            </a:r>
          </a:p>
        </p:txBody>
      </p:sp>
    </p:spTree>
    <p:extLst>
      <p:ext uri="{BB962C8B-B14F-4D97-AF65-F5344CB8AC3E}">
        <p14:creationId xmlns:p14="http://schemas.microsoft.com/office/powerpoint/2010/main" val="1516867141"/>
      </p:ext>
    </p:extLst>
  </p:cSld>
  <p:clrMapOvr>
    <a:masterClrMapping/>
  </p:clrMapOvr>
  <mc:AlternateContent xmlns:mc="http://schemas.openxmlformats.org/markup-compatibility/2006" xmlns:p14="http://schemas.microsoft.com/office/powerpoint/2010/main">
    <mc:Choice Requires="p14">
      <p:transition spd="slow" p14:dur="2000" advTm="38554"/>
    </mc:Choice>
    <mc:Fallback xmlns="">
      <p:transition spd="slow" advTm="38554"/>
    </mc:Fallback>
  </mc:AlternateContent>
  <p:extLst>
    <p:ext uri="{E180D4A7-C9FB-4DFB-919C-405C955672EB}">
      <p14:showEvtLst xmlns:p14="http://schemas.microsoft.com/office/powerpoint/2010/main">
        <p14:playEvt time="6" objId="8"/>
        <p14:stopEvt time="37739" objId="8"/>
      </p14:showEvtLst>
    </p:ext>
  </p:extLs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DA0B60-7652-B121-376A-1D2F6B143D9D}"/>
            </a:ext>
          </a:extLst>
        </p:cNvPr>
        <p:cNvGrpSpPr/>
        <p:nvPr/>
      </p:nvGrpSpPr>
      <p:grpSpPr>
        <a:xfrm>
          <a:off x="0" y="0"/>
          <a:ext cx="0" cy="0"/>
          <a:chOff x="0" y="0"/>
          <a:chExt cx="0" cy="0"/>
        </a:xfrm>
      </p:grpSpPr>
      <p:graphicFrame>
        <p:nvGraphicFramePr>
          <p:cNvPr id="9" name="表 8">
            <a:extLst>
              <a:ext uri="{FF2B5EF4-FFF2-40B4-BE49-F238E27FC236}">
                <a16:creationId xmlns:a16="http://schemas.microsoft.com/office/drawing/2014/main" id="{20860A45-6F5E-0CD0-47FE-B062D92BCC83}"/>
              </a:ext>
            </a:extLst>
          </p:cNvPr>
          <p:cNvGraphicFramePr>
            <a:graphicFrameLocks noGrp="1"/>
          </p:cNvGraphicFramePr>
          <p:nvPr>
            <p:extLst>
              <p:ext uri="{D42A27DB-BD31-4B8C-83A1-F6EECF244321}">
                <p14:modId xmlns:p14="http://schemas.microsoft.com/office/powerpoint/2010/main" val="1233656785"/>
              </p:ext>
            </p:extLst>
          </p:nvPr>
        </p:nvGraphicFramePr>
        <p:xfrm>
          <a:off x="489060" y="1328171"/>
          <a:ext cx="7204092" cy="4682322"/>
        </p:xfrm>
        <a:graphic>
          <a:graphicData uri="http://schemas.openxmlformats.org/drawingml/2006/table">
            <a:tbl>
              <a:tblPr>
                <a:tableStyleId>{2D5ABB26-0587-4C30-8999-92F81FD0307C}</a:tableStyleId>
              </a:tblPr>
              <a:tblGrid>
                <a:gridCol w="3602046">
                  <a:extLst>
                    <a:ext uri="{9D8B030D-6E8A-4147-A177-3AD203B41FA5}">
                      <a16:colId xmlns:a16="http://schemas.microsoft.com/office/drawing/2014/main" val="2127682450"/>
                    </a:ext>
                  </a:extLst>
                </a:gridCol>
                <a:gridCol w="3602046">
                  <a:extLst>
                    <a:ext uri="{9D8B030D-6E8A-4147-A177-3AD203B41FA5}">
                      <a16:colId xmlns:a16="http://schemas.microsoft.com/office/drawing/2014/main" val="690252673"/>
                    </a:ext>
                  </a:extLst>
                </a:gridCol>
              </a:tblGrid>
              <a:tr h="520258">
                <a:tc>
                  <a:txBody>
                    <a:bodyPr/>
                    <a:lstStyle/>
                    <a:p>
                      <a:r>
                        <a:rPr kumimoji="1" lang="ja-JP" altLang="en-US" sz="1600" dirty="0"/>
                        <a:t>行政サポート（州レベル）</a:t>
                      </a:r>
                    </a:p>
                  </a:txBody>
                  <a:tcPr anchor="ctr"/>
                </a:tc>
                <a:tc>
                  <a:txBody>
                    <a:bodyPr/>
                    <a:lstStyle/>
                    <a:p>
                      <a:r>
                        <a:rPr kumimoji="1" lang="ja-JP" altLang="en-US" sz="1600" dirty="0"/>
                        <a:t>精神科救急介入チーム</a:t>
                      </a:r>
                    </a:p>
                  </a:txBody>
                  <a:tcPr anchor="ctr"/>
                </a:tc>
                <a:extLst>
                  <a:ext uri="{0D108BD9-81ED-4DB2-BD59-A6C34878D82A}">
                    <a16:rowId xmlns:a16="http://schemas.microsoft.com/office/drawing/2014/main" val="795237035"/>
                  </a:ext>
                </a:extLst>
              </a:tr>
              <a:tr h="520258">
                <a:tc>
                  <a:txBody>
                    <a:bodyPr/>
                    <a:lstStyle/>
                    <a:p>
                      <a:r>
                        <a:rPr kumimoji="1" lang="ja-JP" altLang="en-US" sz="1600" dirty="0"/>
                        <a:t>政策と規制</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dirty="0"/>
                        <a:t>スタッフ教育</a:t>
                      </a:r>
                    </a:p>
                  </a:txBody>
                  <a:tcPr anchor="ctr"/>
                </a:tc>
                <a:extLst>
                  <a:ext uri="{0D108BD9-81ED-4DB2-BD59-A6C34878D82A}">
                    <a16:rowId xmlns:a16="http://schemas.microsoft.com/office/drawing/2014/main" val="2372291987"/>
                  </a:ext>
                </a:extLst>
              </a:tr>
              <a:tr h="520258">
                <a:tc>
                  <a:txBody>
                    <a:bodyPr/>
                    <a:lstStyle/>
                    <a:p>
                      <a:r>
                        <a:rPr kumimoji="1" lang="ja-JP" altLang="en-US" sz="1600" dirty="0"/>
                        <a:t>リーダーシップ</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dirty="0"/>
                        <a:t>モニターカメラによる患者観察</a:t>
                      </a:r>
                    </a:p>
                  </a:txBody>
                  <a:tcPr anchor="ctr"/>
                </a:tc>
                <a:extLst>
                  <a:ext uri="{0D108BD9-81ED-4DB2-BD59-A6C34878D82A}">
                    <a16:rowId xmlns:a16="http://schemas.microsoft.com/office/drawing/2014/main" val="938856231"/>
                  </a:ext>
                </a:extLst>
              </a:tr>
              <a:tr h="520258">
                <a:tc>
                  <a:txBody>
                    <a:bodyPr/>
                    <a:lstStyle/>
                    <a:p>
                      <a:r>
                        <a:rPr kumimoji="1" lang="ja-JP" altLang="en-US" sz="1600" dirty="0"/>
                        <a:t>実践状況の検討</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dirty="0"/>
                        <a:t>薬物による介入</a:t>
                      </a:r>
                    </a:p>
                  </a:txBody>
                  <a:tcPr anchor="ctr"/>
                </a:tc>
                <a:extLst>
                  <a:ext uri="{0D108BD9-81ED-4DB2-BD59-A6C34878D82A}">
                    <a16:rowId xmlns:a16="http://schemas.microsoft.com/office/drawing/2014/main" val="1339895886"/>
                  </a:ext>
                </a:extLst>
              </a:tr>
              <a:tr h="520258">
                <a:tc>
                  <a:txBody>
                    <a:bodyPr/>
                    <a:lstStyle/>
                    <a:p>
                      <a:r>
                        <a:rPr kumimoji="1" lang="ja-JP" altLang="en-US" sz="1600" dirty="0"/>
                        <a:t>スタッフの統合</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dirty="0"/>
                        <a:t>患者の積極的な最小化活動への参加</a:t>
                      </a:r>
                    </a:p>
                  </a:txBody>
                  <a:tcPr anchor="ctr"/>
                </a:tc>
                <a:extLst>
                  <a:ext uri="{0D108BD9-81ED-4DB2-BD59-A6C34878D82A}">
                    <a16:rowId xmlns:a16="http://schemas.microsoft.com/office/drawing/2014/main" val="43425582"/>
                  </a:ext>
                </a:extLst>
              </a:tr>
              <a:tr h="520258">
                <a:tc>
                  <a:txBody>
                    <a:bodyPr/>
                    <a:lstStyle/>
                    <a:p>
                      <a:r>
                        <a:rPr kumimoji="1" lang="ja-JP" altLang="en-US" sz="1600" dirty="0"/>
                        <a:t>治療方針の改善</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dirty="0"/>
                        <a:t>治療環境の変化</a:t>
                      </a:r>
                    </a:p>
                  </a:txBody>
                  <a:tcPr anchor="ctr"/>
                </a:tc>
                <a:extLst>
                  <a:ext uri="{0D108BD9-81ED-4DB2-BD59-A6C34878D82A}">
                    <a16:rowId xmlns:a16="http://schemas.microsoft.com/office/drawing/2014/main" val="1031583153"/>
                  </a:ext>
                </a:extLst>
              </a:tr>
              <a:tr h="520258">
                <a:tc>
                  <a:txBody>
                    <a:bodyPr/>
                    <a:lstStyle/>
                    <a:p>
                      <a:r>
                        <a:rPr kumimoji="1" lang="ja-JP" altLang="en-US" sz="1600" dirty="0"/>
                        <a:t>スタッフ／患者比の増加</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dirty="0"/>
                        <a:t>施設環境の変化</a:t>
                      </a:r>
                    </a:p>
                  </a:txBody>
                  <a:tcPr anchor="ctr"/>
                </a:tc>
                <a:extLst>
                  <a:ext uri="{0D108BD9-81ED-4DB2-BD59-A6C34878D82A}">
                    <a16:rowId xmlns:a16="http://schemas.microsoft.com/office/drawing/2014/main" val="1744717318"/>
                  </a:ext>
                </a:extLst>
              </a:tr>
              <a:tr h="520258">
                <a:tc>
                  <a:txBody>
                    <a:bodyPr/>
                    <a:lstStyle/>
                    <a:p>
                      <a:r>
                        <a:rPr kumimoji="1" lang="ja-JP" altLang="en-US" sz="1600" dirty="0"/>
                        <a:t>行動制限エピソードのモニタリング</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dirty="0"/>
                        <a:t>施設焦点の採用</a:t>
                      </a:r>
                    </a:p>
                  </a:txBody>
                  <a:tcPr anchor="ctr"/>
                </a:tc>
                <a:extLst>
                  <a:ext uri="{0D108BD9-81ED-4DB2-BD59-A6C34878D82A}">
                    <a16:rowId xmlns:a16="http://schemas.microsoft.com/office/drawing/2014/main" val="3338146085"/>
                  </a:ext>
                </a:extLst>
              </a:tr>
              <a:tr h="520258">
                <a:tc>
                  <a:txBody>
                    <a:bodyPr/>
                    <a:lstStyle/>
                    <a:p>
                      <a:endParaRPr kumimoji="1" lang="ja-JP" altLang="en-US" sz="1600"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dirty="0"/>
                        <a:t>スタッフの安全と労働条件の改善</a:t>
                      </a:r>
                    </a:p>
                  </a:txBody>
                  <a:tcPr anchor="ctr"/>
                </a:tc>
                <a:extLst>
                  <a:ext uri="{0D108BD9-81ED-4DB2-BD59-A6C34878D82A}">
                    <a16:rowId xmlns:a16="http://schemas.microsoft.com/office/drawing/2014/main" val="3884864661"/>
                  </a:ext>
                </a:extLst>
              </a:tr>
            </a:tbl>
          </a:graphicData>
        </a:graphic>
      </p:graphicFrame>
      <p:sp>
        <p:nvSpPr>
          <p:cNvPr id="3" name="Rectangle 2">
            <a:extLst>
              <a:ext uri="{FF2B5EF4-FFF2-40B4-BE49-F238E27FC236}">
                <a16:creationId xmlns:a16="http://schemas.microsoft.com/office/drawing/2014/main" id="{0EFA560F-0692-9272-8EE4-68AD4A801D51}"/>
              </a:ext>
            </a:extLst>
          </p:cNvPr>
          <p:cNvSpPr txBox="1">
            <a:spLocks noChangeArrowheads="1"/>
          </p:cNvSpPr>
          <p:nvPr/>
        </p:nvSpPr>
        <p:spPr>
          <a:xfrm>
            <a:off x="407368" y="232045"/>
            <a:ext cx="12192000" cy="1008112"/>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defTabSz="912813">
              <a:lnSpc>
                <a:spcPct val="100000"/>
              </a:lnSpc>
              <a:spcBef>
                <a:spcPts val="0"/>
              </a:spcBef>
            </a:pPr>
            <a:r>
              <a:rPr lang="en-US" altLang="ja-JP" sz="2400" dirty="0">
                <a:latin typeface="+mn-ea"/>
                <a:ea typeface="+mn-ea"/>
              </a:rPr>
              <a:t>Interventions for reducing the use of seclusion in psychiatric facilities</a:t>
            </a:r>
            <a:br>
              <a:rPr lang="en-US" altLang="ja-JP" sz="2400" dirty="0">
                <a:latin typeface="+mn-ea"/>
                <a:ea typeface="+mn-ea"/>
              </a:rPr>
            </a:br>
            <a:r>
              <a:rPr lang="ja-JP" altLang="en-US" sz="2400" dirty="0">
                <a:latin typeface="+mn-ea"/>
                <a:ea typeface="+mn-ea"/>
              </a:rPr>
              <a:t>（精神科施設における隔離使用減少のための介入）</a:t>
            </a:r>
            <a:br>
              <a:rPr lang="en-US" altLang="ja-JP" sz="2400" dirty="0">
                <a:latin typeface="+mn-ea"/>
                <a:ea typeface="+mn-ea"/>
              </a:rPr>
            </a:br>
            <a:r>
              <a:rPr lang="en-US" altLang="ja-JP" sz="1000" dirty="0">
                <a:latin typeface="+mn-ea"/>
                <a:ea typeface="+mn-ea"/>
              </a:rPr>
              <a:t> </a:t>
            </a:r>
            <a:endParaRPr lang="en-US" altLang="ja-JP" sz="2400" i="1" dirty="0">
              <a:latin typeface="+mn-ea"/>
              <a:ea typeface="+mn-ea"/>
            </a:endParaRPr>
          </a:p>
        </p:txBody>
      </p:sp>
      <p:pic>
        <p:nvPicPr>
          <p:cNvPr id="5" name="図 4">
            <a:extLst>
              <a:ext uri="{FF2B5EF4-FFF2-40B4-BE49-F238E27FC236}">
                <a16:creationId xmlns:a16="http://schemas.microsoft.com/office/drawing/2014/main" id="{F2F3873B-284B-EF49-7B8D-E772F867C0B6}"/>
              </a:ext>
            </a:extLst>
          </p:cNvPr>
          <p:cNvPicPr>
            <a:picLocks noChangeAspect="1"/>
          </p:cNvPicPr>
          <p:nvPr/>
        </p:nvPicPr>
        <p:blipFill>
          <a:blip r:embed="rId3"/>
          <a:stretch>
            <a:fillRect/>
          </a:stretch>
        </p:blipFill>
        <p:spPr>
          <a:xfrm>
            <a:off x="7833932" y="1331223"/>
            <a:ext cx="3425890" cy="4682318"/>
          </a:xfrm>
          <a:prstGeom prst="rect">
            <a:avLst/>
          </a:prstGeom>
          <a:ln>
            <a:noFill/>
          </a:ln>
          <a:effectLst>
            <a:outerShdw blurRad="292100" dist="139700" dir="2700000" algn="tl" rotWithShape="0">
              <a:srgbClr val="333333">
                <a:alpha val="65000"/>
              </a:srgbClr>
            </a:outerShdw>
          </a:effectLst>
        </p:spPr>
      </p:pic>
      <p:sp>
        <p:nvSpPr>
          <p:cNvPr id="6" name="吹き出し: 四角形 5">
            <a:extLst>
              <a:ext uri="{FF2B5EF4-FFF2-40B4-BE49-F238E27FC236}">
                <a16:creationId xmlns:a16="http://schemas.microsoft.com/office/drawing/2014/main" id="{D146DE26-A876-A32F-D19D-6DC3B631A0D2}"/>
              </a:ext>
            </a:extLst>
          </p:cNvPr>
          <p:cNvSpPr/>
          <p:nvPr/>
        </p:nvSpPr>
        <p:spPr>
          <a:xfrm>
            <a:off x="2302883" y="2388862"/>
            <a:ext cx="1296144" cy="432048"/>
          </a:xfrm>
          <a:prstGeom prst="wedgeRectCallout">
            <a:avLst>
              <a:gd name="adj1" fmla="val -52994"/>
              <a:gd name="adj2" fmla="val 96736"/>
            </a:avLst>
          </a:prstGeom>
          <a:solidFill>
            <a:schemeClr val="accent6">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solidFill>
                  <a:schemeClr val="tx1"/>
                </a:solidFill>
              </a:rPr>
              <a:t>データ活用</a:t>
            </a:r>
          </a:p>
        </p:txBody>
      </p:sp>
      <p:sp>
        <p:nvSpPr>
          <p:cNvPr id="7" name="吹き出し: 四角形 6">
            <a:extLst>
              <a:ext uri="{FF2B5EF4-FFF2-40B4-BE49-F238E27FC236}">
                <a16:creationId xmlns:a16="http://schemas.microsoft.com/office/drawing/2014/main" id="{8371839E-F1C8-D8C7-4D0C-1103F833E62F}"/>
              </a:ext>
            </a:extLst>
          </p:cNvPr>
          <p:cNvSpPr/>
          <p:nvPr/>
        </p:nvSpPr>
        <p:spPr>
          <a:xfrm>
            <a:off x="2363843" y="5577819"/>
            <a:ext cx="1296144" cy="432048"/>
          </a:xfrm>
          <a:prstGeom prst="wedgeRectCallout">
            <a:avLst>
              <a:gd name="adj1" fmla="val -48291"/>
              <a:gd name="adj2" fmla="val -97976"/>
            </a:avLst>
          </a:prstGeom>
          <a:solidFill>
            <a:schemeClr val="accent6">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solidFill>
                  <a:schemeClr val="tx1"/>
                </a:solidFill>
              </a:rPr>
              <a:t>データ活用</a:t>
            </a:r>
          </a:p>
        </p:txBody>
      </p:sp>
      <p:sp>
        <p:nvSpPr>
          <p:cNvPr id="13" name="テキスト ボックス 12">
            <a:extLst>
              <a:ext uri="{FF2B5EF4-FFF2-40B4-BE49-F238E27FC236}">
                <a16:creationId xmlns:a16="http://schemas.microsoft.com/office/drawing/2014/main" id="{C5B1D450-6D11-51A4-4913-996978F09336}"/>
              </a:ext>
            </a:extLst>
          </p:cNvPr>
          <p:cNvSpPr txBox="1"/>
          <p:nvPr/>
        </p:nvSpPr>
        <p:spPr>
          <a:xfrm>
            <a:off x="6503368" y="6441289"/>
            <a:ext cx="6301408" cy="369332"/>
          </a:xfrm>
          <a:prstGeom prst="rect">
            <a:avLst/>
          </a:prstGeom>
          <a:noFill/>
        </p:spPr>
        <p:txBody>
          <a:bodyPr wrap="square">
            <a:spAutoFit/>
          </a:bodyPr>
          <a:lstStyle/>
          <a:p>
            <a:r>
              <a:rPr lang="en-US" altLang="ja-JP" sz="1800" i="1" dirty="0">
                <a:latin typeface="+mn-lt"/>
                <a:ea typeface="Meiryo UI" panose="020B0604030504040204" pitchFamily="50" charset="-128"/>
              </a:rPr>
              <a:t>Gaskin CJ et al., Br J </a:t>
            </a:r>
            <a:r>
              <a:rPr lang="en-US" altLang="ja-JP" sz="1800" i="1" dirty="0" err="1">
                <a:latin typeface="+mn-lt"/>
                <a:ea typeface="Meiryo UI" panose="020B0604030504040204" pitchFamily="50" charset="-128"/>
              </a:rPr>
              <a:t>Psychatr</a:t>
            </a:r>
            <a:r>
              <a:rPr lang="en-US" altLang="ja-JP" sz="1800" i="1" dirty="0">
                <a:latin typeface="+mn-lt"/>
                <a:ea typeface="Meiryo UI" panose="020B0604030504040204" pitchFamily="50" charset="-128"/>
              </a:rPr>
              <a:t>, 191; 298-303, 2007</a:t>
            </a:r>
            <a:endParaRPr lang="ja-JP" altLang="en-US" dirty="0"/>
          </a:p>
        </p:txBody>
      </p:sp>
    </p:spTree>
    <p:extLst>
      <p:ext uri="{BB962C8B-B14F-4D97-AF65-F5344CB8AC3E}">
        <p14:creationId xmlns:p14="http://schemas.microsoft.com/office/powerpoint/2010/main" val="3703794232"/>
      </p:ext>
    </p:extLst>
  </p:cSld>
  <p:clrMapOvr>
    <a:masterClrMapping/>
  </p:clrMapOvr>
  <mc:AlternateContent xmlns:mc="http://schemas.openxmlformats.org/markup-compatibility/2006" xmlns:p14="http://schemas.microsoft.com/office/powerpoint/2010/main">
    <mc:Choice Requires="p14">
      <p:transition spd="slow" p14:dur="2000" advTm="20714"/>
    </mc:Choice>
    <mc:Fallback xmlns="">
      <p:transition spd="slow" advTm="20714"/>
    </mc:Fallback>
  </mc:AlternateContent>
  <p:extLst>
    <p:ext uri="{E180D4A7-C9FB-4DFB-919C-405C955672EB}">
      <p14:showEvtLst xmlns:p14="http://schemas.microsoft.com/office/powerpoint/2010/main">
        <p14:playEvt time="6" objId="2"/>
        <p14:stopEvt time="20017" objId="2"/>
      </p14:showEvtLst>
    </p:ext>
  </p:extLs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16BDC8-9D51-90C9-5B67-B9F9A5EC06AC}"/>
            </a:ext>
          </a:extLst>
        </p:cNvPr>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C101F5C4-838D-9AFA-6C68-472E42C521D0}"/>
              </a:ext>
            </a:extLst>
          </p:cNvPr>
          <p:cNvSpPr txBox="1"/>
          <p:nvPr/>
        </p:nvSpPr>
        <p:spPr>
          <a:xfrm>
            <a:off x="650521" y="523152"/>
            <a:ext cx="11676205" cy="707886"/>
          </a:xfrm>
          <a:prstGeom prst="rect">
            <a:avLst/>
          </a:prstGeom>
          <a:noFill/>
        </p:spPr>
        <p:txBody>
          <a:bodyPr wrap="square" rtlCol="0">
            <a:spAutoFit/>
          </a:bodyPr>
          <a:lstStyle/>
          <a:p>
            <a:r>
              <a:rPr kumimoji="1" lang="ja-JP" altLang="en-US" sz="4000" dirty="0"/>
              <a:t>コア・ストラテジー</a:t>
            </a:r>
            <a:endParaRPr kumimoji="1" lang="en-US" altLang="ja-JP" sz="4000" dirty="0"/>
          </a:p>
        </p:txBody>
      </p:sp>
      <p:pic>
        <p:nvPicPr>
          <p:cNvPr id="3" name="コンテンツ プレースホルダー 21">
            <a:extLst>
              <a:ext uri="{FF2B5EF4-FFF2-40B4-BE49-F238E27FC236}">
                <a16:creationId xmlns:a16="http://schemas.microsoft.com/office/drawing/2014/main" id="{4EE6EF0F-6DFA-A95D-BCCD-975B6EA9F8F9}"/>
              </a:ext>
            </a:extLst>
          </p:cNvPr>
          <p:cNvPicPr>
            <a:picLocks noChangeAspect="1"/>
          </p:cNvPicPr>
          <p:nvPr/>
        </p:nvPicPr>
        <p:blipFill rotWithShape="1">
          <a:blip r:embed="rId4" cstate="email"/>
          <a:srcRect/>
          <a:stretch/>
        </p:blipFill>
        <p:spPr>
          <a:xfrm>
            <a:off x="650521" y="1466539"/>
            <a:ext cx="1911350" cy="2517775"/>
          </a:xfrm>
          <a:prstGeom prst="rect">
            <a:avLst/>
          </a:prstGeom>
          <a:effectLst>
            <a:outerShdw blurRad="292100" dist="139700" dir="2700000" algn="tl" rotWithShape="0">
              <a:srgbClr val="333333">
                <a:alpha val="65000"/>
              </a:srgbClr>
            </a:outerShdw>
          </a:effectLst>
        </p:spPr>
      </p:pic>
      <p:pic>
        <p:nvPicPr>
          <p:cNvPr id="4" name="図 3">
            <a:extLst>
              <a:ext uri="{FF2B5EF4-FFF2-40B4-BE49-F238E27FC236}">
                <a16:creationId xmlns:a16="http://schemas.microsoft.com/office/drawing/2014/main" id="{BFBC6D92-E0C1-787C-21D7-B1DE4527BE9C}"/>
              </a:ext>
            </a:extLst>
          </p:cNvPr>
          <p:cNvPicPr>
            <a:picLocks noChangeAspect="1"/>
          </p:cNvPicPr>
          <p:nvPr/>
        </p:nvPicPr>
        <p:blipFill rotWithShape="1">
          <a:blip r:embed="rId5" cstate="email"/>
          <a:srcRect/>
          <a:stretch/>
        </p:blipFill>
        <p:spPr>
          <a:xfrm>
            <a:off x="2977796" y="1457014"/>
            <a:ext cx="1809750" cy="2519363"/>
          </a:xfrm>
          <a:prstGeom prst="rect">
            <a:avLst/>
          </a:prstGeom>
          <a:ln>
            <a:noFill/>
          </a:ln>
          <a:effectLst>
            <a:outerShdw blurRad="292100" dist="139700" dir="2700000" algn="tl" rotWithShape="0">
              <a:srgbClr val="333333">
                <a:alpha val="65000"/>
              </a:srgbClr>
            </a:outerShdw>
          </a:effectLst>
        </p:spPr>
      </p:pic>
      <p:sp>
        <p:nvSpPr>
          <p:cNvPr id="5" name="テキスト ボックス 27">
            <a:extLst>
              <a:ext uri="{FF2B5EF4-FFF2-40B4-BE49-F238E27FC236}">
                <a16:creationId xmlns:a16="http://schemas.microsoft.com/office/drawing/2014/main" id="{1EB3C0E0-97FF-470D-A8FF-9E3FEBCFF93E}"/>
              </a:ext>
            </a:extLst>
          </p:cNvPr>
          <p:cNvSpPr txBox="1">
            <a:spLocks noChangeArrowheads="1"/>
          </p:cNvSpPr>
          <p:nvPr/>
        </p:nvSpPr>
        <p:spPr bwMode="auto">
          <a:xfrm>
            <a:off x="650521" y="4385779"/>
            <a:ext cx="4183063" cy="2030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912813">
              <a:lnSpc>
                <a:spcPct val="90000"/>
              </a:lnSpc>
              <a:spcBef>
                <a:spcPts val="1000"/>
              </a:spcBef>
              <a:buFont typeface="Arial" panose="020B0604020202020204" pitchFamily="34" charset="0"/>
              <a:buChar char="•"/>
              <a:defRPr kumimoji="1" sz="2800">
                <a:solidFill>
                  <a:schemeClr val="tx1"/>
                </a:solidFill>
                <a:latin typeface="游ゴシック" panose="020B0400000000000000" pitchFamily="50" charset="-128"/>
                <a:ea typeface="游ゴシック" panose="020B0400000000000000" pitchFamily="50" charset="-128"/>
              </a:defRPr>
            </a:lvl1pPr>
            <a:lvl2pPr marL="742950" indent="-285750" defTabSz="912813">
              <a:lnSpc>
                <a:spcPct val="90000"/>
              </a:lnSpc>
              <a:spcBef>
                <a:spcPts val="500"/>
              </a:spcBef>
              <a:buFont typeface="Arial" panose="020B0604020202020204" pitchFamily="34" charset="0"/>
              <a:buChar char="•"/>
              <a:defRPr kumimoji="1" sz="2400">
                <a:solidFill>
                  <a:schemeClr val="tx1"/>
                </a:solidFill>
                <a:latin typeface="游ゴシック" panose="020B0400000000000000" pitchFamily="50" charset="-128"/>
                <a:ea typeface="游ゴシック" panose="020B0400000000000000" pitchFamily="50" charset="-128"/>
              </a:defRPr>
            </a:lvl2pPr>
            <a:lvl3pPr marL="1143000" indent="-228600" defTabSz="912813">
              <a:lnSpc>
                <a:spcPct val="90000"/>
              </a:lnSpc>
              <a:spcBef>
                <a:spcPts val="500"/>
              </a:spcBef>
              <a:buFont typeface="Arial" panose="020B0604020202020204" pitchFamily="34" charset="0"/>
              <a:buChar char="•"/>
              <a:defRPr kumimoji="1" sz="2000">
                <a:solidFill>
                  <a:schemeClr val="tx1"/>
                </a:solidFill>
                <a:latin typeface="游ゴシック" panose="020B0400000000000000" pitchFamily="50" charset="-128"/>
                <a:ea typeface="游ゴシック" panose="020B0400000000000000" pitchFamily="50" charset="-128"/>
              </a:defRPr>
            </a:lvl3pPr>
            <a:lvl4pPr marL="1600200" indent="-228600" defTabSz="912813">
              <a:lnSpc>
                <a:spcPct val="90000"/>
              </a:lnSpc>
              <a:spcBef>
                <a:spcPts val="500"/>
              </a:spcBef>
              <a:buFont typeface="Arial" panose="020B0604020202020204" pitchFamily="34" charset="0"/>
              <a:buChar char="•"/>
              <a:defRPr kumimoji="1">
                <a:solidFill>
                  <a:schemeClr val="tx1"/>
                </a:solidFill>
                <a:latin typeface="游ゴシック" panose="020B0400000000000000" pitchFamily="50" charset="-128"/>
                <a:ea typeface="游ゴシック" panose="020B0400000000000000" pitchFamily="50" charset="-128"/>
              </a:defRPr>
            </a:lvl4pPr>
            <a:lvl5pPr marL="2057400" indent="-228600" defTabSz="912813">
              <a:lnSpc>
                <a:spcPct val="90000"/>
              </a:lnSpc>
              <a:spcBef>
                <a:spcPts val="500"/>
              </a:spcBef>
              <a:buFont typeface="Arial" panose="020B0604020202020204" pitchFamily="34" charset="0"/>
              <a:buChar char="•"/>
              <a:defRPr kumimoji="1">
                <a:solidFill>
                  <a:schemeClr val="tx1"/>
                </a:solidFill>
                <a:latin typeface="游ゴシック" panose="020B0400000000000000" pitchFamily="50" charset="-128"/>
                <a:ea typeface="游ゴシック" panose="020B0400000000000000" pitchFamily="50" charset="-128"/>
              </a:defRPr>
            </a:lvl5pPr>
            <a:lvl6pPr marL="2514600" indent="-228600" defTabSz="912813"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游ゴシック" panose="020B0400000000000000" pitchFamily="50" charset="-128"/>
                <a:ea typeface="游ゴシック" panose="020B0400000000000000" pitchFamily="50" charset="-128"/>
              </a:defRPr>
            </a:lvl6pPr>
            <a:lvl7pPr marL="2971800" indent="-228600" defTabSz="912813"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游ゴシック" panose="020B0400000000000000" pitchFamily="50" charset="-128"/>
                <a:ea typeface="游ゴシック" panose="020B0400000000000000" pitchFamily="50" charset="-128"/>
              </a:defRPr>
            </a:lvl7pPr>
            <a:lvl8pPr marL="3429000" indent="-228600" defTabSz="912813"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游ゴシック" panose="020B0400000000000000" pitchFamily="50" charset="-128"/>
                <a:ea typeface="游ゴシック" panose="020B0400000000000000" pitchFamily="50" charset="-128"/>
              </a:defRPr>
            </a:lvl8pPr>
            <a:lvl9pPr marL="3886200" indent="-228600" defTabSz="912813"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游ゴシック" panose="020B0400000000000000" pitchFamily="50" charset="-128"/>
                <a:ea typeface="游ゴシック" panose="020B0400000000000000" pitchFamily="50" charset="-128"/>
              </a:defRPr>
            </a:lvl9pPr>
          </a:lstStyle>
          <a:p>
            <a:pPr eaLnBrk="1" hangingPunct="1">
              <a:lnSpc>
                <a:spcPct val="100000"/>
              </a:lnSpc>
              <a:spcBef>
                <a:spcPct val="0"/>
              </a:spcBef>
              <a:buFontTx/>
              <a:buNone/>
            </a:pPr>
            <a:r>
              <a:rPr lang="en-US" altLang="ja-JP" sz="1400" dirty="0" err="1">
                <a:solidFill>
                  <a:srgbClr val="000000"/>
                </a:solidFill>
              </a:rPr>
              <a:t>Huckshorn</a:t>
            </a:r>
            <a:r>
              <a:rPr lang="en-US" altLang="ja-JP" sz="1400" dirty="0">
                <a:solidFill>
                  <a:srgbClr val="000000"/>
                </a:solidFill>
              </a:rPr>
              <a:t> KA: Reducing Seclusion &amp; Restraint Use in Mental Health Settings, Core Strategies for Prevention. J Psychosocial Nursing 42: 22-33</a:t>
            </a:r>
          </a:p>
          <a:p>
            <a:pPr eaLnBrk="1" hangingPunct="1">
              <a:lnSpc>
                <a:spcPct val="100000"/>
              </a:lnSpc>
              <a:spcBef>
                <a:spcPct val="0"/>
              </a:spcBef>
              <a:buFontTx/>
              <a:buNone/>
            </a:pPr>
            <a:endParaRPr lang="en-US" altLang="ja-JP" sz="1400" dirty="0">
              <a:solidFill>
                <a:srgbClr val="000000"/>
              </a:solidFill>
            </a:endParaRPr>
          </a:p>
          <a:p>
            <a:pPr eaLnBrk="1" hangingPunct="1">
              <a:lnSpc>
                <a:spcPct val="100000"/>
              </a:lnSpc>
              <a:spcBef>
                <a:spcPct val="0"/>
              </a:spcBef>
              <a:buFontTx/>
              <a:buNone/>
            </a:pPr>
            <a:r>
              <a:rPr lang="en-US" altLang="ja-JP" sz="1400" dirty="0">
                <a:solidFill>
                  <a:srgbClr val="000000"/>
                </a:solidFill>
              </a:rPr>
              <a:t>【</a:t>
            </a:r>
            <a:r>
              <a:rPr lang="ja-JP" altLang="en-US" sz="1400" dirty="0">
                <a:solidFill>
                  <a:srgbClr val="000000"/>
                </a:solidFill>
              </a:rPr>
              <a:t>邦訳</a:t>
            </a:r>
            <a:r>
              <a:rPr lang="en-US" altLang="ja-JP" sz="1400" dirty="0">
                <a:solidFill>
                  <a:srgbClr val="000000"/>
                </a:solidFill>
              </a:rPr>
              <a:t>】</a:t>
            </a:r>
            <a:r>
              <a:rPr lang="ja-JP" altLang="en-US" sz="1400" dirty="0">
                <a:solidFill>
                  <a:srgbClr val="000000"/>
                </a:solidFill>
              </a:rPr>
              <a:t>吉浜文洋，杉山直也，野田寿恵　訳；精神保健領域における隔離・身体拘束最小化－使用防止のためのコア戦略－．精神科看護</a:t>
            </a:r>
            <a:r>
              <a:rPr lang="en-US" altLang="ja-JP" sz="1400" dirty="0">
                <a:solidFill>
                  <a:srgbClr val="000000"/>
                </a:solidFill>
              </a:rPr>
              <a:t>37</a:t>
            </a:r>
            <a:r>
              <a:rPr lang="ja-JP" altLang="en-US" sz="1400" dirty="0">
                <a:solidFill>
                  <a:srgbClr val="000000"/>
                </a:solidFill>
              </a:rPr>
              <a:t>，（</a:t>
            </a:r>
            <a:r>
              <a:rPr lang="en-US" altLang="ja-JP" sz="1400" dirty="0">
                <a:solidFill>
                  <a:srgbClr val="000000"/>
                </a:solidFill>
              </a:rPr>
              <a:t>6</a:t>
            </a:r>
            <a:r>
              <a:rPr lang="ja-JP" altLang="en-US" sz="1400" dirty="0">
                <a:solidFill>
                  <a:srgbClr val="000000"/>
                </a:solidFill>
              </a:rPr>
              <a:t>）</a:t>
            </a:r>
            <a:r>
              <a:rPr lang="en-US" altLang="ja-JP" sz="1400" dirty="0">
                <a:solidFill>
                  <a:srgbClr val="000000"/>
                </a:solidFill>
              </a:rPr>
              <a:t>52</a:t>
            </a:r>
            <a:r>
              <a:rPr lang="ja-JP" altLang="en-US" sz="1400" dirty="0">
                <a:solidFill>
                  <a:srgbClr val="000000"/>
                </a:solidFill>
              </a:rPr>
              <a:t>－</a:t>
            </a:r>
            <a:r>
              <a:rPr lang="en-US" altLang="ja-JP" sz="1400" dirty="0">
                <a:solidFill>
                  <a:srgbClr val="000000"/>
                </a:solidFill>
              </a:rPr>
              <a:t>56</a:t>
            </a:r>
            <a:r>
              <a:rPr lang="ja-JP" altLang="en-US" sz="1400" dirty="0">
                <a:solidFill>
                  <a:srgbClr val="000000"/>
                </a:solidFill>
              </a:rPr>
              <a:t>，（</a:t>
            </a:r>
            <a:r>
              <a:rPr lang="en-US" altLang="ja-JP" sz="1400" dirty="0">
                <a:solidFill>
                  <a:srgbClr val="000000"/>
                </a:solidFill>
              </a:rPr>
              <a:t>7</a:t>
            </a:r>
            <a:r>
              <a:rPr lang="ja-JP" altLang="en-US" sz="1400" dirty="0">
                <a:solidFill>
                  <a:srgbClr val="000000"/>
                </a:solidFill>
              </a:rPr>
              <a:t>）</a:t>
            </a:r>
            <a:r>
              <a:rPr lang="en-US" altLang="ja-JP" sz="1400" dirty="0">
                <a:solidFill>
                  <a:srgbClr val="000000"/>
                </a:solidFill>
              </a:rPr>
              <a:t>54</a:t>
            </a:r>
            <a:r>
              <a:rPr lang="ja-JP" altLang="en-US" sz="1400" dirty="0">
                <a:solidFill>
                  <a:srgbClr val="000000"/>
                </a:solidFill>
              </a:rPr>
              <a:t>－</a:t>
            </a:r>
            <a:r>
              <a:rPr lang="en-US" altLang="ja-JP" sz="1400" dirty="0">
                <a:solidFill>
                  <a:srgbClr val="000000"/>
                </a:solidFill>
              </a:rPr>
              <a:t>57</a:t>
            </a:r>
            <a:r>
              <a:rPr lang="ja-JP" altLang="en-US" sz="1400" dirty="0">
                <a:solidFill>
                  <a:srgbClr val="000000"/>
                </a:solidFill>
              </a:rPr>
              <a:t>，（</a:t>
            </a:r>
            <a:r>
              <a:rPr lang="en-US" altLang="ja-JP" sz="1400" dirty="0">
                <a:solidFill>
                  <a:srgbClr val="000000"/>
                </a:solidFill>
              </a:rPr>
              <a:t>8</a:t>
            </a:r>
            <a:r>
              <a:rPr lang="ja-JP" altLang="en-US" sz="1400" dirty="0">
                <a:solidFill>
                  <a:srgbClr val="000000"/>
                </a:solidFill>
              </a:rPr>
              <a:t>）</a:t>
            </a:r>
            <a:r>
              <a:rPr lang="en-US" altLang="ja-JP" sz="1400" dirty="0">
                <a:solidFill>
                  <a:srgbClr val="000000"/>
                </a:solidFill>
              </a:rPr>
              <a:t>49</a:t>
            </a:r>
            <a:r>
              <a:rPr lang="ja-JP" altLang="en-US" sz="1400" dirty="0">
                <a:solidFill>
                  <a:srgbClr val="000000"/>
                </a:solidFill>
              </a:rPr>
              <a:t>－</a:t>
            </a:r>
            <a:r>
              <a:rPr lang="en-US" altLang="ja-JP" sz="1400" dirty="0">
                <a:solidFill>
                  <a:srgbClr val="000000"/>
                </a:solidFill>
              </a:rPr>
              <a:t>53</a:t>
            </a:r>
            <a:r>
              <a:rPr lang="ja-JP" altLang="en-US" sz="1400" dirty="0">
                <a:solidFill>
                  <a:srgbClr val="000000"/>
                </a:solidFill>
              </a:rPr>
              <a:t>，（</a:t>
            </a:r>
            <a:r>
              <a:rPr lang="en-US" altLang="ja-JP" sz="1400" dirty="0">
                <a:solidFill>
                  <a:srgbClr val="000000"/>
                </a:solidFill>
              </a:rPr>
              <a:t>9</a:t>
            </a:r>
            <a:r>
              <a:rPr lang="ja-JP" altLang="en-US" sz="1400" dirty="0">
                <a:solidFill>
                  <a:srgbClr val="000000"/>
                </a:solidFill>
              </a:rPr>
              <a:t>）</a:t>
            </a:r>
            <a:r>
              <a:rPr lang="en-US" altLang="ja-JP" sz="1400" dirty="0">
                <a:solidFill>
                  <a:srgbClr val="000000"/>
                </a:solidFill>
              </a:rPr>
              <a:t>65</a:t>
            </a:r>
            <a:r>
              <a:rPr lang="ja-JP" altLang="en-US" sz="1400" dirty="0">
                <a:solidFill>
                  <a:srgbClr val="000000"/>
                </a:solidFill>
              </a:rPr>
              <a:t>－</a:t>
            </a:r>
            <a:r>
              <a:rPr lang="en-US" altLang="ja-JP" sz="1400" dirty="0">
                <a:solidFill>
                  <a:srgbClr val="000000"/>
                </a:solidFill>
              </a:rPr>
              <a:t>73</a:t>
            </a:r>
            <a:r>
              <a:rPr lang="ja-JP" altLang="en-US" sz="1400" dirty="0">
                <a:solidFill>
                  <a:srgbClr val="000000"/>
                </a:solidFill>
              </a:rPr>
              <a:t>，</a:t>
            </a:r>
            <a:r>
              <a:rPr lang="en-US" altLang="ja-JP" sz="1400" dirty="0">
                <a:solidFill>
                  <a:srgbClr val="000000"/>
                </a:solidFill>
              </a:rPr>
              <a:t>2010)</a:t>
            </a:r>
            <a:endParaRPr lang="ja-JP" altLang="en-US" sz="1400" dirty="0">
              <a:solidFill>
                <a:srgbClr val="000000"/>
              </a:solidFill>
            </a:endParaRPr>
          </a:p>
        </p:txBody>
      </p:sp>
      <p:graphicFrame>
        <p:nvGraphicFramePr>
          <p:cNvPr id="6" name="コンテンツ プレースホルダ 5">
            <a:extLst>
              <a:ext uri="{FF2B5EF4-FFF2-40B4-BE49-F238E27FC236}">
                <a16:creationId xmlns:a16="http://schemas.microsoft.com/office/drawing/2014/main" id="{24831568-9349-23D9-A559-D85579629979}"/>
              </a:ext>
            </a:extLst>
          </p:cNvPr>
          <p:cNvGraphicFramePr>
            <a:graphicFrameLocks/>
          </p:cNvGraphicFramePr>
          <p:nvPr>
            <p:extLst>
              <p:ext uri="{D42A27DB-BD31-4B8C-83A1-F6EECF244321}">
                <p14:modId xmlns:p14="http://schemas.microsoft.com/office/powerpoint/2010/main" val="2036335504"/>
              </p:ext>
            </p:extLst>
          </p:nvPr>
        </p:nvGraphicFramePr>
        <p:xfrm>
          <a:off x="5260374" y="1231038"/>
          <a:ext cx="6653329" cy="2831215"/>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graphicFrame>
        <p:nvGraphicFramePr>
          <p:cNvPr id="7" name="コンテンツ プレースホルダ 5">
            <a:extLst>
              <a:ext uri="{FF2B5EF4-FFF2-40B4-BE49-F238E27FC236}">
                <a16:creationId xmlns:a16="http://schemas.microsoft.com/office/drawing/2014/main" id="{93C0123B-DFBA-CEAE-5C92-6085CD235D81}"/>
              </a:ext>
            </a:extLst>
          </p:cNvPr>
          <p:cNvGraphicFramePr>
            <a:graphicFrameLocks/>
          </p:cNvGraphicFramePr>
          <p:nvPr>
            <p:extLst>
              <p:ext uri="{D42A27DB-BD31-4B8C-83A1-F6EECF244321}">
                <p14:modId xmlns:p14="http://schemas.microsoft.com/office/powerpoint/2010/main" val="3265215670"/>
              </p:ext>
            </p:extLst>
          </p:nvPr>
        </p:nvGraphicFramePr>
        <p:xfrm>
          <a:off x="5260374" y="4193360"/>
          <a:ext cx="6653330" cy="2437961"/>
        </p:xfrm>
        <a:graphic>
          <a:graphicData uri="http://schemas.openxmlformats.org/drawingml/2006/diagram">
            <dgm:relIds xmlns:dgm="http://schemas.openxmlformats.org/drawingml/2006/diagram" xmlns:r="http://schemas.openxmlformats.org/officeDocument/2006/relationships" r:dm="rId11" r:lo="rId12" r:qs="rId13" r:cs="rId14"/>
          </a:graphicData>
        </a:graphic>
      </p:graphicFrame>
      <p:sp>
        <p:nvSpPr>
          <p:cNvPr id="13" name="フレーム 12">
            <a:extLst>
              <a:ext uri="{FF2B5EF4-FFF2-40B4-BE49-F238E27FC236}">
                <a16:creationId xmlns:a16="http://schemas.microsoft.com/office/drawing/2014/main" id="{56C087AB-D2B0-441C-65AF-59762E6F10AB}"/>
              </a:ext>
            </a:extLst>
          </p:cNvPr>
          <p:cNvSpPr/>
          <p:nvPr/>
        </p:nvSpPr>
        <p:spPr>
          <a:xfrm>
            <a:off x="7459546" y="1204535"/>
            <a:ext cx="2241045" cy="1406144"/>
          </a:xfrm>
          <a:prstGeom prst="frame">
            <a:avLst>
              <a:gd name="adj1" fmla="val 5943"/>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Tree>
    <p:custDataLst>
      <p:tags r:id="rId1"/>
    </p:custDataLst>
    <p:extLst>
      <p:ext uri="{BB962C8B-B14F-4D97-AF65-F5344CB8AC3E}">
        <p14:creationId xmlns:p14="http://schemas.microsoft.com/office/powerpoint/2010/main" val="76036426"/>
      </p:ext>
    </p:extLst>
  </p:cSld>
  <p:clrMapOvr>
    <a:masterClrMapping/>
  </p:clrMapOvr>
  <mc:AlternateContent xmlns:mc="http://schemas.openxmlformats.org/markup-compatibility/2006" xmlns:p14="http://schemas.microsoft.com/office/powerpoint/2010/main">
    <mc:Choice Requires="p14">
      <p:transition spd="slow" p14:dur="2000" advTm="39016"/>
    </mc:Choice>
    <mc:Fallback xmlns="">
      <p:transition spd="slow" advTm="39016"/>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heel(1)">
                                      <p:cBhvr>
                                        <p:cTn id="7"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extLst>
    <p:ext uri="{E180D4A7-C9FB-4DFB-919C-405C955672EB}">
      <p14:showEvtLst xmlns:p14="http://schemas.microsoft.com/office/powerpoint/2010/main">
        <p14:playEvt time="5" objId="8"/>
        <p14:stopEvt time="38438" objId="8"/>
      </p14:showEvtLst>
    </p:ext>
  </p:extLs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FFD00E-6F2A-7C6F-AAFE-7BBE4AD20A08}"/>
            </a:ext>
          </a:extLst>
        </p:cNvPr>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EAAF20E3-A596-54F1-496A-542B98390C8B}"/>
              </a:ext>
            </a:extLst>
          </p:cNvPr>
          <p:cNvSpPr txBox="1"/>
          <p:nvPr/>
        </p:nvSpPr>
        <p:spPr>
          <a:xfrm>
            <a:off x="650521" y="523152"/>
            <a:ext cx="11676205" cy="707886"/>
          </a:xfrm>
          <a:prstGeom prst="rect">
            <a:avLst/>
          </a:prstGeom>
          <a:noFill/>
        </p:spPr>
        <p:txBody>
          <a:bodyPr wrap="square" rtlCol="0">
            <a:spAutoFit/>
          </a:bodyPr>
          <a:lstStyle/>
          <a:p>
            <a:r>
              <a:rPr kumimoji="1" lang="ja-JP" altLang="en-US" sz="4000" dirty="0"/>
              <a:t>隔離・身体的拘束に関する代表的な指標</a:t>
            </a:r>
            <a:endParaRPr kumimoji="1" lang="en-US" altLang="ja-JP" sz="4000" dirty="0"/>
          </a:p>
        </p:txBody>
      </p:sp>
      <p:graphicFrame>
        <p:nvGraphicFramePr>
          <p:cNvPr id="8" name="表 7">
            <a:extLst>
              <a:ext uri="{FF2B5EF4-FFF2-40B4-BE49-F238E27FC236}">
                <a16:creationId xmlns:a16="http://schemas.microsoft.com/office/drawing/2014/main" id="{958A47F0-8784-005F-C940-3CC5324F4017}"/>
              </a:ext>
            </a:extLst>
          </p:cNvPr>
          <p:cNvGraphicFramePr>
            <a:graphicFrameLocks noGrp="1"/>
          </p:cNvGraphicFramePr>
          <p:nvPr>
            <p:extLst>
              <p:ext uri="{D42A27DB-BD31-4B8C-83A1-F6EECF244321}">
                <p14:modId xmlns:p14="http://schemas.microsoft.com/office/powerpoint/2010/main" val="1577268450"/>
              </p:ext>
            </p:extLst>
          </p:nvPr>
        </p:nvGraphicFramePr>
        <p:xfrm>
          <a:off x="766762" y="1282632"/>
          <a:ext cx="10658475" cy="5052214"/>
        </p:xfrm>
        <a:graphic>
          <a:graphicData uri="http://schemas.openxmlformats.org/drawingml/2006/table">
            <a:tbl>
              <a:tblPr firstRow="1" bandRow="1" bandCol="1">
                <a:tableStyleId>{912C8C85-51F0-491E-9774-3900AFEF0FD7}</a:tableStyleId>
              </a:tblPr>
              <a:tblGrid>
                <a:gridCol w="1547431">
                  <a:extLst>
                    <a:ext uri="{9D8B030D-6E8A-4147-A177-3AD203B41FA5}">
                      <a16:colId xmlns:a16="http://schemas.microsoft.com/office/drawing/2014/main" val="20000"/>
                    </a:ext>
                  </a:extLst>
                </a:gridCol>
                <a:gridCol w="4213952">
                  <a:extLst>
                    <a:ext uri="{9D8B030D-6E8A-4147-A177-3AD203B41FA5}">
                      <a16:colId xmlns:a16="http://schemas.microsoft.com/office/drawing/2014/main" val="20001"/>
                    </a:ext>
                  </a:extLst>
                </a:gridCol>
                <a:gridCol w="4897092">
                  <a:extLst>
                    <a:ext uri="{9D8B030D-6E8A-4147-A177-3AD203B41FA5}">
                      <a16:colId xmlns:a16="http://schemas.microsoft.com/office/drawing/2014/main" val="20002"/>
                    </a:ext>
                  </a:extLst>
                </a:gridCol>
              </a:tblGrid>
              <a:tr h="621498">
                <a:tc>
                  <a:txBody>
                    <a:bodyPr/>
                    <a:lstStyle/>
                    <a:p>
                      <a:pPr algn="ctr"/>
                      <a:r>
                        <a:rPr kumimoji="1" lang="ja-JP" altLang="en-US" sz="2000" b="1" dirty="0"/>
                        <a:t>カテゴリ</a:t>
                      </a:r>
                      <a:endParaRPr kumimoji="1" lang="ja-JP" altLang="en-US" sz="2000" b="1" dirty="0">
                        <a:latin typeface="+mj-ea"/>
                        <a:ea typeface="+mj-ea"/>
                      </a:endParaRPr>
                    </a:p>
                  </a:txBody>
                  <a:tcPr marL="91457" marR="91457" marT="45734" marB="45734" anchor="ctr"/>
                </a:tc>
                <a:tc>
                  <a:txBody>
                    <a:bodyPr/>
                    <a:lstStyle/>
                    <a:p>
                      <a:pPr algn="ctr"/>
                      <a:r>
                        <a:rPr kumimoji="1" lang="ja-JP" altLang="en-US" sz="2000" b="1" dirty="0"/>
                        <a:t>指標名</a:t>
                      </a:r>
                      <a:endParaRPr kumimoji="1" lang="ja-JP" altLang="en-US" sz="2000" b="1" dirty="0">
                        <a:latin typeface="+mj-ea"/>
                        <a:ea typeface="+mj-ea"/>
                      </a:endParaRPr>
                    </a:p>
                  </a:txBody>
                  <a:tcPr marL="91457" marR="91457" marT="45734" marB="45734" anchor="ctr"/>
                </a:tc>
                <a:tc>
                  <a:txBody>
                    <a:bodyPr/>
                    <a:lstStyle/>
                    <a:p>
                      <a:pPr algn="ctr"/>
                      <a:r>
                        <a:rPr kumimoji="1" lang="ja-JP" altLang="en-US" sz="2000" b="1" dirty="0"/>
                        <a:t>計算方法</a:t>
                      </a:r>
                      <a:endParaRPr kumimoji="1" lang="ja-JP" altLang="en-US" sz="2000" b="1" dirty="0">
                        <a:latin typeface="+mj-ea"/>
                        <a:ea typeface="+mj-ea"/>
                      </a:endParaRPr>
                    </a:p>
                  </a:txBody>
                  <a:tcPr marL="91457" marR="91457" marT="45734" marB="45734" anchor="ctr"/>
                </a:tc>
                <a:extLst>
                  <a:ext uri="{0D108BD9-81ED-4DB2-BD59-A6C34878D82A}">
                    <a16:rowId xmlns:a16="http://schemas.microsoft.com/office/drawing/2014/main" val="10000"/>
                  </a:ext>
                </a:extLst>
              </a:tr>
              <a:tr h="1104012">
                <a:tc>
                  <a:txBody>
                    <a:bodyPr/>
                    <a:lstStyle/>
                    <a:p>
                      <a:pPr algn="l"/>
                      <a:r>
                        <a:rPr kumimoji="1" lang="ja-JP" altLang="en-US" sz="2000" dirty="0"/>
                        <a:t>割合・率</a:t>
                      </a:r>
                      <a:endParaRPr kumimoji="1" lang="ja-JP" altLang="en-US" sz="2000" dirty="0">
                        <a:latin typeface="+mj-ea"/>
                        <a:ea typeface="+mj-ea"/>
                      </a:endParaRPr>
                    </a:p>
                  </a:txBody>
                  <a:tcPr marL="91457" marR="91457" marT="45734" marB="45734" anchor="ctr"/>
                </a:tc>
                <a:tc>
                  <a:txBody>
                    <a:bodyPr/>
                    <a:lstStyle/>
                    <a:p>
                      <a:pPr algn="l"/>
                      <a:r>
                        <a:rPr kumimoji="1" lang="ja-JP" altLang="en-US" sz="2000" dirty="0"/>
                        <a:t>実施割合</a:t>
                      </a:r>
                      <a:endParaRPr kumimoji="1" lang="en-US" altLang="ja-JP" sz="2000" dirty="0"/>
                    </a:p>
                    <a:p>
                      <a:pPr algn="l"/>
                      <a:r>
                        <a:rPr kumimoji="1" lang="ja-JP" altLang="en-US" sz="2000" dirty="0"/>
                        <a:t>（％）</a:t>
                      </a:r>
                      <a:endParaRPr kumimoji="1" lang="ja-JP" altLang="en-US" sz="2000" dirty="0">
                        <a:latin typeface="+mj-ea"/>
                        <a:ea typeface="+mj-ea"/>
                      </a:endParaRPr>
                    </a:p>
                  </a:txBody>
                  <a:tcPr marL="91457" marR="91457" marT="45734" marB="45734"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000" dirty="0"/>
                        <a:t>のべ行動制限日数／のべ入院患者数（</a:t>
                      </a:r>
                      <a:r>
                        <a:rPr kumimoji="1" lang="en-US" altLang="ja-JP" sz="2000" dirty="0"/>
                        <a:t>※</a:t>
                      </a:r>
                      <a:r>
                        <a:rPr kumimoji="1" lang="ja-JP" altLang="en-US" sz="2000" dirty="0"/>
                        <a:t>）</a:t>
                      </a:r>
                      <a:endParaRPr kumimoji="1" lang="ja-JP" altLang="en-US" sz="2000" dirty="0">
                        <a:latin typeface="+mj-ea"/>
                        <a:ea typeface="+mj-ea"/>
                      </a:endParaRPr>
                    </a:p>
                  </a:txBody>
                  <a:tcPr marL="91457" marR="91457" marT="45734" marB="45734" anchor="ctr"/>
                </a:tc>
                <a:extLst>
                  <a:ext uri="{0D108BD9-81ED-4DB2-BD59-A6C34878D82A}">
                    <a16:rowId xmlns:a16="http://schemas.microsoft.com/office/drawing/2014/main" val="10001"/>
                  </a:ext>
                </a:extLst>
              </a:tr>
              <a:tr h="1104012">
                <a:tc>
                  <a:txBody>
                    <a:bodyPr/>
                    <a:lstStyle/>
                    <a:p>
                      <a:pPr algn="l"/>
                      <a:r>
                        <a:rPr kumimoji="1" lang="ja-JP" altLang="en-US" sz="2000" dirty="0"/>
                        <a:t>人数</a:t>
                      </a:r>
                      <a:endParaRPr kumimoji="1" lang="ja-JP" altLang="en-US" sz="2000" dirty="0">
                        <a:latin typeface="+mj-ea"/>
                        <a:ea typeface="+mj-ea"/>
                      </a:endParaRPr>
                    </a:p>
                  </a:txBody>
                  <a:tcPr marL="91457" marR="91457" marT="45734" marB="45734"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000" dirty="0"/>
                        <a:t>月ごと</a:t>
                      </a:r>
                      <a:r>
                        <a:rPr kumimoji="1" lang="en-US" altLang="ja-JP" sz="2000" dirty="0"/>
                        <a:t>1</a:t>
                      </a:r>
                      <a:r>
                        <a:rPr kumimoji="1" lang="ja-JP" altLang="en-US" sz="2000" dirty="0"/>
                        <a:t>日あたりの</a:t>
                      </a:r>
                      <a:endParaRPr kumimoji="1" lang="en-US" altLang="ja-JP" sz="2000"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000" dirty="0"/>
                        <a:t>平均行動制限者数（人／日）</a:t>
                      </a:r>
                      <a:endParaRPr kumimoji="1" lang="ja-JP" altLang="en-US" sz="2000" dirty="0">
                        <a:latin typeface="+mj-ea"/>
                        <a:ea typeface="+mj-ea"/>
                      </a:endParaRPr>
                    </a:p>
                  </a:txBody>
                  <a:tcPr marL="91457" marR="91457" marT="45734" marB="45734"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000" dirty="0"/>
                        <a:t>月ごとののべ行動制限者数／該当月日数</a:t>
                      </a:r>
                      <a:endParaRPr kumimoji="1" lang="ja-JP" altLang="en-US" sz="2000" dirty="0">
                        <a:latin typeface="+mj-ea"/>
                        <a:ea typeface="+mj-ea"/>
                      </a:endParaRPr>
                    </a:p>
                  </a:txBody>
                  <a:tcPr marL="91457" marR="91457" marT="45734" marB="45734" anchor="ctr"/>
                </a:tc>
                <a:extLst>
                  <a:ext uri="{0D108BD9-81ED-4DB2-BD59-A6C34878D82A}">
                    <a16:rowId xmlns:a16="http://schemas.microsoft.com/office/drawing/2014/main" val="2097244703"/>
                  </a:ext>
                </a:extLst>
              </a:tr>
              <a:tr h="1104012">
                <a:tc>
                  <a:txBody>
                    <a:bodyPr/>
                    <a:lstStyle/>
                    <a:p>
                      <a:pPr algn="l"/>
                      <a:r>
                        <a:rPr kumimoji="1" lang="ja-JP" altLang="en-US" sz="2000" dirty="0"/>
                        <a:t>期間</a:t>
                      </a:r>
                      <a:endParaRPr kumimoji="1" lang="ja-JP" altLang="en-US" sz="2000" dirty="0">
                        <a:latin typeface="+mj-ea"/>
                        <a:ea typeface="+mj-ea"/>
                      </a:endParaRPr>
                    </a:p>
                  </a:txBody>
                  <a:tcPr marL="91457" marR="91457" marT="45734" marB="45734" anchor="ctr"/>
                </a:tc>
                <a:tc>
                  <a:txBody>
                    <a:bodyPr/>
                    <a:lstStyle/>
                    <a:p>
                      <a:pPr algn="l"/>
                      <a:r>
                        <a:rPr kumimoji="1" lang="ja-JP" altLang="en-US" sz="2000" dirty="0"/>
                        <a:t>ひとりあたり平均期間</a:t>
                      </a:r>
                      <a:endParaRPr kumimoji="1" lang="en-US" altLang="ja-JP" sz="2000" dirty="0"/>
                    </a:p>
                    <a:p>
                      <a:pPr algn="l"/>
                      <a:r>
                        <a:rPr kumimoji="1" lang="ja-JP" altLang="en-US" sz="2000" dirty="0"/>
                        <a:t>（日～時間）</a:t>
                      </a:r>
                      <a:endParaRPr kumimoji="1" lang="ja-JP" altLang="en-US" sz="2000" dirty="0">
                        <a:latin typeface="+mj-ea"/>
                        <a:ea typeface="+mj-ea"/>
                      </a:endParaRPr>
                    </a:p>
                  </a:txBody>
                  <a:tcPr marL="91457" marR="91457" marT="45734" marB="45734"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000" dirty="0"/>
                        <a:t>のべ行動制限日数／行動制限制限者数</a:t>
                      </a:r>
                      <a:endParaRPr kumimoji="1" lang="ja-JP" altLang="en-US" sz="2000" dirty="0">
                        <a:latin typeface="+mj-ea"/>
                        <a:ea typeface="+mj-ea"/>
                      </a:endParaRPr>
                    </a:p>
                  </a:txBody>
                  <a:tcPr marL="91457" marR="91457" marT="45734" marB="45734" anchor="ctr"/>
                </a:tc>
                <a:extLst>
                  <a:ext uri="{0D108BD9-81ED-4DB2-BD59-A6C34878D82A}">
                    <a16:rowId xmlns:a16="http://schemas.microsoft.com/office/drawing/2014/main" val="10003"/>
                  </a:ext>
                </a:extLst>
              </a:tr>
              <a:tr h="1118680">
                <a:tc gridSpan="3">
                  <a:txBody>
                    <a:bodyPr/>
                    <a:lstStyle/>
                    <a:p>
                      <a:pPr algn="l"/>
                      <a:r>
                        <a:rPr kumimoji="1" lang="ja-JP" altLang="en-US" sz="2000" dirty="0"/>
                        <a:t>算出のための期間：一覧性台帳を用い１ヶ月間で算出</a:t>
                      </a:r>
                      <a:endParaRPr kumimoji="1" lang="en-US" altLang="ja-JP" sz="2000" dirty="0"/>
                    </a:p>
                    <a:p>
                      <a:pPr algn="l"/>
                      <a:r>
                        <a:rPr kumimoji="1" lang="en-US" altLang="ja-JP" sz="2000" dirty="0"/>
                        <a:t>※</a:t>
                      </a:r>
                      <a:r>
                        <a:rPr kumimoji="1" lang="ja-JP" altLang="en-US" sz="2000" dirty="0"/>
                        <a:t>のべ入院患者数＝病床数</a:t>
                      </a:r>
                      <a:r>
                        <a:rPr kumimoji="1" lang="en-US" altLang="ja-JP" sz="2000" dirty="0"/>
                        <a:t>×</a:t>
                      </a:r>
                      <a:r>
                        <a:rPr kumimoji="1" lang="ja-JP" altLang="en-US" sz="2000" dirty="0"/>
                        <a:t>病床稼働率</a:t>
                      </a:r>
                      <a:r>
                        <a:rPr kumimoji="1" lang="en-US" altLang="ja-JP" sz="2000" dirty="0"/>
                        <a:t>×</a:t>
                      </a:r>
                      <a:r>
                        <a:rPr kumimoji="1" lang="ja-JP" altLang="en-US" sz="2000" dirty="0"/>
                        <a:t>月の日数</a:t>
                      </a:r>
                      <a:endParaRPr kumimoji="1" lang="ja-JP" altLang="en-US" sz="2000" dirty="0">
                        <a:latin typeface="+mj-ea"/>
                        <a:ea typeface="+mj-ea"/>
                      </a:endParaRPr>
                    </a:p>
                  </a:txBody>
                  <a:tcPr marL="91457" marR="91457" marT="45734" marB="45734" anchor="ctr"/>
                </a:tc>
                <a:tc hMerge="1">
                  <a:txBody>
                    <a:bodyPr/>
                    <a:lstStyle/>
                    <a:p>
                      <a:endParaRPr kumimoji="1" lang="ja-JP" altLang="en-US" dirty="0"/>
                    </a:p>
                  </a:txBody>
                  <a:tcPr/>
                </a:tc>
                <a:tc hMerge="1">
                  <a:txBody>
                    <a:bodyPr/>
                    <a:lstStyle/>
                    <a:p>
                      <a:endParaRPr kumimoji="1" lang="ja-JP" altLang="en-US" dirty="0"/>
                    </a:p>
                  </a:txBody>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1992192307"/>
      </p:ext>
    </p:extLst>
  </p:cSld>
  <p:clrMapOvr>
    <a:masterClrMapping/>
  </p:clrMapOvr>
  <mc:AlternateContent xmlns:mc="http://schemas.openxmlformats.org/markup-compatibility/2006" xmlns:p14="http://schemas.microsoft.com/office/powerpoint/2010/main">
    <mc:Choice Requires="p14">
      <p:transition spd="slow" p14:dur="2000" advTm="35004"/>
    </mc:Choice>
    <mc:Fallback xmlns="">
      <p:transition spd="slow" advTm="35004"/>
    </mc:Fallback>
  </mc:AlternateContent>
  <p:extLst>
    <p:ext uri="{E180D4A7-C9FB-4DFB-919C-405C955672EB}">
      <p14:showEvtLst xmlns:p14="http://schemas.microsoft.com/office/powerpoint/2010/main">
        <p14:playEvt time="6" objId="3"/>
        <p14:stopEvt time="34365" objId="3"/>
      </p14:showEvtLst>
    </p:ext>
  </p:extLs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A9D1E5-161C-3708-D85C-18BCECA3D5FA}"/>
            </a:ext>
          </a:extLst>
        </p:cNvPr>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73C62558-DE8B-0756-2D8A-FD98871142A2}"/>
              </a:ext>
            </a:extLst>
          </p:cNvPr>
          <p:cNvSpPr txBox="1"/>
          <p:nvPr/>
        </p:nvSpPr>
        <p:spPr>
          <a:xfrm>
            <a:off x="650521" y="523152"/>
            <a:ext cx="11676205" cy="707886"/>
          </a:xfrm>
          <a:prstGeom prst="rect">
            <a:avLst/>
          </a:prstGeom>
          <a:noFill/>
        </p:spPr>
        <p:txBody>
          <a:bodyPr wrap="square" rtlCol="0">
            <a:spAutoFit/>
          </a:bodyPr>
          <a:lstStyle/>
          <a:p>
            <a:r>
              <a:rPr kumimoji="1" lang="ja-JP" altLang="en-US" sz="4000" dirty="0"/>
              <a:t>一覧性台帳</a:t>
            </a:r>
            <a:endParaRPr kumimoji="1" lang="en-US" altLang="ja-JP" sz="4000" dirty="0"/>
          </a:p>
        </p:txBody>
      </p:sp>
      <p:graphicFrame>
        <p:nvGraphicFramePr>
          <p:cNvPr id="21" name="コンテンツ プレースホルダー 5">
            <a:extLst>
              <a:ext uri="{FF2B5EF4-FFF2-40B4-BE49-F238E27FC236}">
                <a16:creationId xmlns:a16="http://schemas.microsoft.com/office/drawing/2014/main" id="{E58F7104-7CCD-3472-9E98-D4AD76E39280}"/>
              </a:ext>
            </a:extLst>
          </p:cNvPr>
          <p:cNvGraphicFramePr>
            <a:graphicFrameLocks/>
          </p:cNvGraphicFramePr>
          <p:nvPr>
            <p:extLst>
              <p:ext uri="{D42A27DB-BD31-4B8C-83A1-F6EECF244321}">
                <p14:modId xmlns:p14="http://schemas.microsoft.com/office/powerpoint/2010/main" val="1264695255"/>
              </p:ext>
            </p:extLst>
          </p:nvPr>
        </p:nvGraphicFramePr>
        <p:xfrm>
          <a:off x="1003844" y="1231038"/>
          <a:ext cx="10184311" cy="5204712"/>
        </p:xfrm>
        <a:graphic>
          <a:graphicData uri="http://schemas.openxmlformats.org/drawingml/2006/table">
            <a:tbl>
              <a:tblPr firstRow="1" firstCol="1" bandRow="1">
                <a:tableStyleId>{5940675A-B579-460E-94D1-54222C63F5DA}</a:tableStyleId>
              </a:tblPr>
              <a:tblGrid>
                <a:gridCol w="1465711">
                  <a:extLst>
                    <a:ext uri="{9D8B030D-6E8A-4147-A177-3AD203B41FA5}">
                      <a16:colId xmlns:a16="http://schemas.microsoft.com/office/drawing/2014/main" val="20000"/>
                    </a:ext>
                  </a:extLst>
                </a:gridCol>
                <a:gridCol w="290620">
                  <a:extLst>
                    <a:ext uri="{9D8B030D-6E8A-4147-A177-3AD203B41FA5}">
                      <a16:colId xmlns:a16="http://schemas.microsoft.com/office/drawing/2014/main" val="20001"/>
                    </a:ext>
                  </a:extLst>
                </a:gridCol>
                <a:gridCol w="290620">
                  <a:extLst>
                    <a:ext uri="{9D8B030D-6E8A-4147-A177-3AD203B41FA5}">
                      <a16:colId xmlns:a16="http://schemas.microsoft.com/office/drawing/2014/main" val="20002"/>
                    </a:ext>
                  </a:extLst>
                </a:gridCol>
                <a:gridCol w="290620">
                  <a:extLst>
                    <a:ext uri="{9D8B030D-6E8A-4147-A177-3AD203B41FA5}">
                      <a16:colId xmlns:a16="http://schemas.microsoft.com/office/drawing/2014/main" val="20003"/>
                    </a:ext>
                  </a:extLst>
                </a:gridCol>
                <a:gridCol w="290620">
                  <a:extLst>
                    <a:ext uri="{9D8B030D-6E8A-4147-A177-3AD203B41FA5}">
                      <a16:colId xmlns:a16="http://schemas.microsoft.com/office/drawing/2014/main" val="20004"/>
                    </a:ext>
                  </a:extLst>
                </a:gridCol>
                <a:gridCol w="290620">
                  <a:extLst>
                    <a:ext uri="{9D8B030D-6E8A-4147-A177-3AD203B41FA5}">
                      <a16:colId xmlns:a16="http://schemas.microsoft.com/office/drawing/2014/main" val="20005"/>
                    </a:ext>
                  </a:extLst>
                </a:gridCol>
                <a:gridCol w="290620">
                  <a:extLst>
                    <a:ext uri="{9D8B030D-6E8A-4147-A177-3AD203B41FA5}">
                      <a16:colId xmlns:a16="http://schemas.microsoft.com/office/drawing/2014/main" val="20006"/>
                    </a:ext>
                  </a:extLst>
                </a:gridCol>
                <a:gridCol w="290620">
                  <a:extLst>
                    <a:ext uri="{9D8B030D-6E8A-4147-A177-3AD203B41FA5}">
                      <a16:colId xmlns:a16="http://schemas.microsoft.com/office/drawing/2014/main" val="20007"/>
                    </a:ext>
                  </a:extLst>
                </a:gridCol>
                <a:gridCol w="290620">
                  <a:extLst>
                    <a:ext uri="{9D8B030D-6E8A-4147-A177-3AD203B41FA5}">
                      <a16:colId xmlns:a16="http://schemas.microsoft.com/office/drawing/2014/main" val="20008"/>
                    </a:ext>
                  </a:extLst>
                </a:gridCol>
                <a:gridCol w="290620">
                  <a:extLst>
                    <a:ext uri="{9D8B030D-6E8A-4147-A177-3AD203B41FA5}">
                      <a16:colId xmlns:a16="http://schemas.microsoft.com/office/drawing/2014/main" val="20009"/>
                    </a:ext>
                  </a:extLst>
                </a:gridCol>
                <a:gridCol w="290620">
                  <a:extLst>
                    <a:ext uri="{9D8B030D-6E8A-4147-A177-3AD203B41FA5}">
                      <a16:colId xmlns:a16="http://schemas.microsoft.com/office/drawing/2014/main" val="20010"/>
                    </a:ext>
                  </a:extLst>
                </a:gridCol>
                <a:gridCol w="290620">
                  <a:extLst>
                    <a:ext uri="{9D8B030D-6E8A-4147-A177-3AD203B41FA5}">
                      <a16:colId xmlns:a16="http://schemas.microsoft.com/office/drawing/2014/main" val="20011"/>
                    </a:ext>
                  </a:extLst>
                </a:gridCol>
                <a:gridCol w="290620">
                  <a:extLst>
                    <a:ext uri="{9D8B030D-6E8A-4147-A177-3AD203B41FA5}">
                      <a16:colId xmlns:a16="http://schemas.microsoft.com/office/drawing/2014/main" val="20012"/>
                    </a:ext>
                  </a:extLst>
                </a:gridCol>
                <a:gridCol w="290620">
                  <a:extLst>
                    <a:ext uri="{9D8B030D-6E8A-4147-A177-3AD203B41FA5}">
                      <a16:colId xmlns:a16="http://schemas.microsoft.com/office/drawing/2014/main" val="20013"/>
                    </a:ext>
                  </a:extLst>
                </a:gridCol>
                <a:gridCol w="290620">
                  <a:extLst>
                    <a:ext uri="{9D8B030D-6E8A-4147-A177-3AD203B41FA5}">
                      <a16:colId xmlns:a16="http://schemas.microsoft.com/office/drawing/2014/main" val="20014"/>
                    </a:ext>
                  </a:extLst>
                </a:gridCol>
                <a:gridCol w="290620">
                  <a:extLst>
                    <a:ext uri="{9D8B030D-6E8A-4147-A177-3AD203B41FA5}">
                      <a16:colId xmlns:a16="http://schemas.microsoft.com/office/drawing/2014/main" val="20015"/>
                    </a:ext>
                  </a:extLst>
                </a:gridCol>
                <a:gridCol w="290620">
                  <a:extLst>
                    <a:ext uri="{9D8B030D-6E8A-4147-A177-3AD203B41FA5}">
                      <a16:colId xmlns:a16="http://schemas.microsoft.com/office/drawing/2014/main" val="20016"/>
                    </a:ext>
                  </a:extLst>
                </a:gridCol>
                <a:gridCol w="290620">
                  <a:extLst>
                    <a:ext uri="{9D8B030D-6E8A-4147-A177-3AD203B41FA5}">
                      <a16:colId xmlns:a16="http://schemas.microsoft.com/office/drawing/2014/main" val="20017"/>
                    </a:ext>
                  </a:extLst>
                </a:gridCol>
                <a:gridCol w="290620">
                  <a:extLst>
                    <a:ext uri="{9D8B030D-6E8A-4147-A177-3AD203B41FA5}">
                      <a16:colId xmlns:a16="http://schemas.microsoft.com/office/drawing/2014/main" val="20018"/>
                    </a:ext>
                  </a:extLst>
                </a:gridCol>
                <a:gridCol w="290620">
                  <a:extLst>
                    <a:ext uri="{9D8B030D-6E8A-4147-A177-3AD203B41FA5}">
                      <a16:colId xmlns:a16="http://schemas.microsoft.com/office/drawing/2014/main" val="20019"/>
                    </a:ext>
                  </a:extLst>
                </a:gridCol>
                <a:gridCol w="290620">
                  <a:extLst>
                    <a:ext uri="{9D8B030D-6E8A-4147-A177-3AD203B41FA5}">
                      <a16:colId xmlns:a16="http://schemas.microsoft.com/office/drawing/2014/main" val="20020"/>
                    </a:ext>
                  </a:extLst>
                </a:gridCol>
                <a:gridCol w="290620">
                  <a:extLst>
                    <a:ext uri="{9D8B030D-6E8A-4147-A177-3AD203B41FA5}">
                      <a16:colId xmlns:a16="http://schemas.microsoft.com/office/drawing/2014/main" val="20021"/>
                    </a:ext>
                  </a:extLst>
                </a:gridCol>
                <a:gridCol w="290620">
                  <a:extLst>
                    <a:ext uri="{9D8B030D-6E8A-4147-A177-3AD203B41FA5}">
                      <a16:colId xmlns:a16="http://schemas.microsoft.com/office/drawing/2014/main" val="20022"/>
                    </a:ext>
                  </a:extLst>
                </a:gridCol>
                <a:gridCol w="290620">
                  <a:extLst>
                    <a:ext uri="{9D8B030D-6E8A-4147-A177-3AD203B41FA5}">
                      <a16:colId xmlns:a16="http://schemas.microsoft.com/office/drawing/2014/main" val="20023"/>
                    </a:ext>
                  </a:extLst>
                </a:gridCol>
                <a:gridCol w="290620">
                  <a:extLst>
                    <a:ext uri="{9D8B030D-6E8A-4147-A177-3AD203B41FA5}">
                      <a16:colId xmlns:a16="http://schemas.microsoft.com/office/drawing/2014/main" val="20024"/>
                    </a:ext>
                  </a:extLst>
                </a:gridCol>
                <a:gridCol w="290620">
                  <a:extLst>
                    <a:ext uri="{9D8B030D-6E8A-4147-A177-3AD203B41FA5}">
                      <a16:colId xmlns:a16="http://schemas.microsoft.com/office/drawing/2014/main" val="20025"/>
                    </a:ext>
                  </a:extLst>
                </a:gridCol>
                <a:gridCol w="290620">
                  <a:extLst>
                    <a:ext uri="{9D8B030D-6E8A-4147-A177-3AD203B41FA5}">
                      <a16:colId xmlns:a16="http://schemas.microsoft.com/office/drawing/2014/main" val="20026"/>
                    </a:ext>
                  </a:extLst>
                </a:gridCol>
                <a:gridCol w="290620">
                  <a:extLst>
                    <a:ext uri="{9D8B030D-6E8A-4147-A177-3AD203B41FA5}">
                      <a16:colId xmlns:a16="http://schemas.microsoft.com/office/drawing/2014/main" val="20027"/>
                    </a:ext>
                  </a:extLst>
                </a:gridCol>
                <a:gridCol w="290620">
                  <a:extLst>
                    <a:ext uri="{9D8B030D-6E8A-4147-A177-3AD203B41FA5}">
                      <a16:colId xmlns:a16="http://schemas.microsoft.com/office/drawing/2014/main" val="20028"/>
                    </a:ext>
                  </a:extLst>
                </a:gridCol>
                <a:gridCol w="290620">
                  <a:extLst>
                    <a:ext uri="{9D8B030D-6E8A-4147-A177-3AD203B41FA5}">
                      <a16:colId xmlns:a16="http://schemas.microsoft.com/office/drawing/2014/main" val="20029"/>
                    </a:ext>
                  </a:extLst>
                </a:gridCol>
                <a:gridCol w="290620">
                  <a:extLst>
                    <a:ext uri="{9D8B030D-6E8A-4147-A177-3AD203B41FA5}">
                      <a16:colId xmlns:a16="http://schemas.microsoft.com/office/drawing/2014/main" val="20030"/>
                    </a:ext>
                  </a:extLst>
                </a:gridCol>
              </a:tblGrid>
              <a:tr h="321281">
                <a:tc>
                  <a:txBody>
                    <a:bodyPr/>
                    <a:lstStyle/>
                    <a:p>
                      <a:pPr algn="ctr"/>
                      <a:r>
                        <a:rPr kumimoji="1" lang="ja-JP" altLang="en-US" sz="1600" dirty="0">
                          <a:solidFill>
                            <a:schemeClr val="tx1"/>
                          </a:solidFill>
                        </a:rPr>
                        <a:t>姓名</a:t>
                      </a:r>
                    </a:p>
                  </a:txBody>
                  <a:tcPr marL="80327" marR="80327" marT="40152" marB="40152" anchor="ctr">
                    <a:noFill/>
                  </a:tcPr>
                </a:tc>
                <a:tc>
                  <a:txBody>
                    <a:bodyPr/>
                    <a:lstStyle/>
                    <a:p>
                      <a:pPr algn="ctr"/>
                      <a:r>
                        <a:rPr kumimoji="1" lang="en-US" altLang="ja-JP" sz="800" dirty="0">
                          <a:solidFill>
                            <a:schemeClr val="tx1"/>
                          </a:solidFill>
                        </a:rPr>
                        <a:t>1</a:t>
                      </a:r>
                      <a:endParaRPr kumimoji="1" lang="ja-JP" altLang="en-US" sz="800" dirty="0">
                        <a:solidFill>
                          <a:schemeClr val="tx1"/>
                        </a:solidFill>
                      </a:endParaRPr>
                    </a:p>
                  </a:txBody>
                  <a:tcPr marL="80327" marR="80327" marT="40152" marB="40152" anchor="ctr">
                    <a:noFill/>
                  </a:tcPr>
                </a:tc>
                <a:tc>
                  <a:txBody>
                    <a:bodyPr/>
                    <a:lstStyle/>
                    <a:p>
                      <a:pPr algn="ctr"/>
                      <a:r>
                        <a:rPr kumimoji="1" lang="en-US" altLang="ja-JP" sz="800" dirty="0">
                          <a:solidFill>
                            <a:schemeClr val="tx1"/>
                          </a:solidFill>
                        </a:rPr>
                        <a:t>2</a:t>
                      </a:r>
                      <a:endParaRPr kumimoji="1" lang="ja-JP" altLang="en-US" sz="800" dirty="0">
                        <a:solidFill>
                          <a:schemeClr val="tx1"/>
                        </a:solidFill>
                      </a:endParaRPr>
                    </a:p>
                  </a:txBody>
                  <a:tcPr marL="80327" marR="80327" marT="40152" marB="40152" anchor="ctr">
                    <a:noFill/>
                  </a:tcPr>
                </a:tc>
                <a:tc>
                  <a:txBody>
                    <a:bodyPr/>
                    <a:lstStyle/>
                    <a:p>
                      <a:pPr algn="ctr"/>
                      <a:r>
                        <a:rPr kumimoji="1" lang="en-US" altLang="ja-JP" sz="800" dirty="0">
                          <a:solidFill>
                            <a:schemeClr val="tx1"/>
                          </a:solidFill>
                        </a:rPr>
                        <a:t>3</a:t>
                      </a:r>
                      <a:endParaRPr kumimoji="1" lang="ja-JP" altLang="en-US" sz="800" dirty="0">
                        <a:solidFill>
                          <a:schemeClr val="tx1"/>
                        </a:solidFill>
                      </a:endParaRPr>
                    </a:p>
                  </a:txBody>
                  <a:tcPr marL="80327" marR="80327" marT="40152" marB="40152" anchor="ctr">
                    <a:noFill/>
                  </a:tcPr>
                </a:tc>
                <a:tc>
                  <a:txBody>
                    <a:bodyPr/>
                    <a:lstStyle/>
                    <a:p>
                      <a:pPr algn="ctr"/>
                      <a:r>
                        <a:rPr kumimoji="1" lang="en-US" altLang="ja-JP" sz="800" dirty="0">
                          <a:solidFill>
                            <a:schemeClr val="tx1"/>
                          </a:solidFill>
                        </a:rPr>
                        <a:t>4</a:t>
                      </a:r>
                      <a:endParaRPr kumimoji="1" lang="ja-JP" altLang="en-US" sz="800" dirty="0">
                        <a:solidFill>
                          <a:schemeClr val="tx1"/>
                        </a:solidFill>
                      </a:endParaRPr>
                    </a:p>
                  </a:txBody>
                  <a:tcPr marL="80327" marR="80327" marT="40152" marB="40152" anchor="ctr">
                    <a:noFill/>
                  </a:tcPr>
                </a:tc>
                <a:tc>
                  <a:txBody>
                    <a:bodyPr/>
                    <a:lstStyle/>
                    <a:p>
                      <a:pPr algn="ctr"/>
                      <a:r>
                        <a:rPr kumimoji="1" lang="en-US" altLang="ja-JP" sz="800" dirty="0">
                          <a:solidFill>
                            <a:schemeClr val="tx1"/>
                          </a:solidFill>
                        </a:rPr>
                        <a:t>5</a:t>
                      </a:r>
                      <a:endParaRPr kumimoji="1" lang="ja-JP" altLang="en-US" sz="800" dirty="0">
                        <a:solidFill>
                          <a:schemeClr val="tx1"/>
                        </a:solidFill>
                      </a:endParaRPr>
                    </a:p>
                  </a:txBody>
                  <a:tcPr marL="80327" marR="80327" marT="40152" marB="40152" anchor="ctr">
                    <a:noFill/>
                  </a:tcPr>
                </a:tc>
                <a:tc>
                  <a:txBody>
                    <a:bodyPr/>
                    <a:lstStyle/>
                    <a:p>
                      <a:pPr algn="ctr"/>
                      <a:r>
                        <a:rPr kumimoji="1" lang="en-US" altLang="ja-JP" sz="800" dirty="0">
                          <a:solidFill>
                            <a:schemeClr val="tx1"/>
                          </a:solidFill>
                        </a:rPr>
                        <a:t>6</a:t>
                      </a:r>
                      <a:endParaRPr kumimoji="1" lang="ja-JP" altLang="en-US" sz="800" dirty="0">
                        <a:solidFill>
                          <a:schemeClr val="tx1"/>
                        </a:solidFill>
                      </a:endParaRPr>
                    </a:p>
                  </a:txBody>
                  <a:tcPr marL="80327" marR="80327" marT="40152" marB="40152" anchor="ctr">
                    <a:noFill/>
                  </a:tcPr>
                </a:tc>
                <a:tc>
                  <a:txBody>
                    <a:bodyPr/>
                    <a:lstStyle/>
                    <a:p>
                      <a:pPr algn="ctr"/>
                      <a:r>
                        <a:rPr kumimoji="1" lang="en-US" altLang="ja-JP" sz="800" dirty="0">
                          <a:solidFill>
                            <a:schemeClr val="tx1"/>
                          </a:solidFill>
                        </a:rPr>
                        <a:t>7</a:t>
                      </a:r>
                      <a:endParaRPr kumimoji="1" lang="ja-JP" altLang="en-US" sz="800" dirty="0">
                        <a:solidFill>
                          <a:schemeClr val="tx1"/>
                        </a:solidFill>
                      </a:endParaRPr>
                    </a:p>
                  </a:txBody>
                  <a:tcPr marL="80327" marR="80327" marT="40152" marB="40152" anchor="ctr">
                    <a:noFill/>
                  </a:tcPr>
                </a:tc>
                <a:tc>
                  <a:txBody>
                    <a:bodyPr/>
                    <a:lstStyle/>
                    <a:p>
                      <a:pPr algn="ctr"/>
                      <a:r>
                        <a:rPr kumimoji="1" lang="en-US" altLang="ja-JP" sz="800" dirty="0">
                          <a:solidFill>
                            <a:schemeClr val="tx1"/>
                          </a:solidFill>
                        </a:rPr>
                        <a:t>8</a:t>
                      </a:r>
                      <a:endParaRPr kumimoji="1" lang="ja-JP" altLang="en-US" sz="800" dirty="0">
                        <a:solidFill>
                          <a:schemeClr val="tx1"/>
                        </a:solidFill>
                      </a:endParaRPr>
                    </a:p>
                  </a:txBody>
                  <a:tcPr marL="80327" marR="80327" marT="40152" marB="40152" anchor="ctr">
                    <a:noFill/>
                  </a:tcPr>
                </a:tc>
                <a:tc>
                  <a:txBody>
                    <a:bodyPr/>
                    <a:lstStyle/>
                    <a:p>
                      <a:pPr algn="ctr"/>
                      <a:r>
                        <a:rPr kumimoji="1" lang="en-US" altLang="ja-JP" sz="800" dirty="0">
                          <a:solidFill>
                            <a:schemeClr val="tx1"/>
                          </a:solidFill>
                        </a:rPr>
                        <a:t>9</a:t>
                      </a:r>
                      <a:endParaRPr kumimoji="1" lang="ja-JP" altLang="en-US" sz="800" dirty="0">
                        <a:solidFill>
                          <a:schemeClr val="tx1"/>
                        </a:solidFill>
                      </a:endParaRPr>
                    </a:p>
                  </a:txBody>
                  <a:tcPr marL="80327" marR="80327" marT="40152" marB="40152" anchor="ctr">
                    <a:noFill/>
                  </a:tcPr>
                </a:tc>
                <a:tc>
                  <a:txBody>
                    <a:bodyPr/>
                    <a:lstStyle/>
                    <a:p>
                      <a:pPr algn="ctr"/>
                      <a:r>
                        <a:rPr kumimoji="1" lang="en-US" altLang="ja-JP" sz="800" dirty="0">
                          <a:solidFill>
                            <a:schemeClr val="tx1"/>
                          </a:solidFill>
                        </a:rPr>
                        <a:t>10</a:t>
                      </a:r>
                      <a:endParaRPr kumimoji="1" lang="ja-JP" altLang="en-US" sz="800" dirty="0">
                        <a:solidFill>
                          <a:schemeClr val="tx1"/>
                        </a:solidFill>
                      </a:endParaRPr>
                    </a:p>
                  </a:txBody>
                  <a:tcPr marL="80327" marR="80327" marT="40152" marB="40152" anchor="ctr">
                    <a:noFill/>
                  </a:tcPr>
                </a:tc>
                <a:tc>
                  <a:txBody>
                    <a:bodyPr/>
                    <a:lstStyle/>
                    <a:p>
                      <a:pPr algn="ctr"/>
                      <a:r>
                        <a:rPr kumimoji="1" lang="en-US" altLang="ja-JP" sz="800" dirty="0">
                          <a:solidFill>
                            <a:schemeClr val="tx1"/>
                          </a:solidFill>
                        </a:rPr>
                        <a:t>11</a:t>
                      </a:r>
                      <a:endParaRPr kumimoji="1" lang="ja-JP" altLang="en-US" sz="800" dirty="0">
                        <a:solidFill>
                          <a:schemeClr val="tx1"/>
                        </a:solidFill>
                      </a:endParaRPr>
                    </a:p>
                  </a:txBody>
                  <a:tcPr marL="80327" marR="80327" marT="40152" marB="40152" anchor="ctr">
                    <a:noFill/>
                  </a:tcPr>
                </a:tc>
                <a:tc>
                  <a:txBody>
                    <a:bodyPr/>
                    <a:lstStyle/>
                    <a:p>
                      <a:pPr algn="ctr"/>
                      <a:r>
                        <a:rPr kumimoji="1" lang="en-US" altLang="ja-JP" sz="800" dirty="0">
                          <a:solidFill>
                            <a:schemeClr val="tx1"/>
                          </a:solidFill>
                        </a:rPr>
                        <a:t>12</a:t>
                      </a:r>
                      <a:endParaRPr kumimoji="1" lang="ja-JP" altLang="en-US" sz="800" dirty="0">
                        <a:solidFill>
                          <a:schemeClr val="tx1"/>
                        </a:solidFill>
                      </a:endParaRPr>
                    </a:p>
                  </a:txBody>
                  <a:tcPr marL="80327" marR="80327" marT="40152" marB="40152" anchor="ctr">
                    <a:noFill/>
                  </a:tcPr>
                </a:tc>
                <a:tc>
                  <a:txBody>
                    <a:bodyPr/>
                    <a:lstStyle/>
                    <a:p>
                      <a:pPr algn="ctr"/>
                      <a:r>
                        <a:rPr kumimoji="1" lang="en-US" altLang="ja-JP" sz="800" dirty="0">
                          <a:solidFill>
                            <a:schemeClr val="tx1"/>
                          </a:solidFill>
                        </a:rPr>
                        <a:t>13</a:t>
                      </a:r>
                      <a:endParaRPr kumimoji="1" lang="ja-JP" altLang="en-US" sz="800" dirty="0">
                        <a:solidFill>
                          <a:schemeClr val="tx1"/>
                        </a:solidFill>
                      </a:endParaRPr>
                    </a:p>
                  </a:txBody>
                  <a:tcPr marL="80327" marR="80327" marT="40152" marB="40152" anchor="ctr">
                    <a:noFill/>
                  </a:tcPr>
                </a:tc>
                <a:tc>
                  <a:txBody>
                    <a:bodyPr/>
                    <a:lstStyle/>
                    <a:p>
                      <a:pPr algn="ctr"/>
                      <a:r>
                        <a:rPr kumimoji="1" lang="en-US" altLang="ja-JP" sz="800" dirty="0">
                          <a:solidFill>
                            <a:schemeClr val="tx1"/>
                          </a:solidFill>
                        </a:rPr>
                        <a:t>14</a:t>
                      </a:r>
                      <a:endParaRPr kumimoji="1" lang="ja-JP" altLang="en-US" sz="800" dirty="0">
                        <a:solidFill>
                          <a:schemeClr val="tx1"/>
                        </a:solidFill>
                      </a:endParaRPr>
                    </a:p>
                  </a:txBody>
                  <a:tcPr marL="80327" marR="80327" marT="40152" marB="40152" anchor="ctr">
                    <a:noFill/>
                  </a:tcPr>
                </a:tc>
                <a:tc>
                  <a:txBody>
                    <a:bodyPr/>
                    <a:lstStyle/>
                    <a:p>
                      <a:pPr algn="ctr"/>
                      <a:r>
                        <a:rPr kumimoji="1" lang="en-US" altLang="ja-JP" sz="800" dirty="0">
                          <a:solidFill>
                            <a:schemeClr val="tx1"/>
                          </a:solidFill>
                        </a:rPr>
                        <a:t>15</a:t>
                      </a:r>
                      <a:endParaRPr kumimoji="1" lang="ja-JP" altLang="en-US" sz="800" dirty="0">
                        <a:solidFill>
                          <a:schemeClr val="tx1"/>
                        </a:solidFill>
                      </a:endParaRPr>
                    </a:p>
                  </a:txBody>
                  <a:tcPr marL="80327" marR="80327" marT="40152" marB="40152" anchor="ctr">
                    <a:noFill/>
                  </a:tcPr>
                </a:tc>
                <a:tc>
                  <a:txBody>
                    <a:bodyPr/>
                    <a:lstStyle/>
                    <a:p>
                      <a:pPr algn="ctr"/>
                      <a:r>
                        <a:rPr kumimoji="1" lang="en-US" altLang="ja-JP" sz="800" dirty="0">
                          <a:solidFill>
                            <a:schemeClr val="tx1"/>
                          </a:solidFill>
                        </a:rPr>
                        <a:t>16</a:t>
                      </a:r>
                      <a:endParaRPr kumimoji="1" lang="ja-JP" altLang="en-US" sz="800" dirty="0">
                        <a:solidFill>
                          <a:schemeClr val="tx1"/>
                        </a:solidFill>
                      </a:endParaRPr>
                    </a:p>
                  </a:txBody>
                  <a:tcPr marL="80327" marR="80327" marT="40152" marB="40152" anchor="ctr">
                    <a:noFill/>
                  </a:tcPr>
                </a:tc>
                <a:tc>
                  <a:txBody>
                    <a:bodyPr/>
                    <a:lstStyle/>
                    <a:p>
                      <a:pPr algn="ctr"/>
                      <a:r>
                        <a:rPr kumimoji="1" lang="en-US" altLang="ja-JP" sz="800" dirty="0">
                          <a:solidFill>
                            <a:schemeClr val="tx1"/>
                          </a:solidFill>
                        </a:rPr>
                        <a:t>17</a:t>
                      </a:r>
                      <a:endParaRPr kumimoji="1" lang="ja-JP" altLang="en-US" sz="800" dirty="0">
                        <a:solidFill>
                          <a:schemeClr val="tx1"/>
                        </a:solidFill>
                      </a:endParaRPr>
                    </a:p>
                  </a:txBody>
                  <a:tcPr marL="80327" marR="80327" marT="40152" marB="40152" anchor="ctr">
                    <a:noFill/>
                  </a:tcPr>
                </a:tc>
                <a:tc>
                  <a:txBody>
                    <a:bodyPr/>
                    <a:lstStyle/>
                    <a:p>
                      <a:pPr algn="ctr"/>
                      <a:r>
                        <a:rPr kumimoji="1" lang="en-US" altLang="ja-JP" sz="800" dirty="0">
                          <a:solidFill>
                            <a:schemeClr val="tx1"/>
                          </a:solidFill>
                        </a:rPr>
                        <a:t>18</a:t>
                      </a:r>
                      <a:endParaRPr kumimoji="1" lang="ja-JP" altLang="en-US" sz="800" dirty="0">
                        <a:solidFill>
                          <a:schemeClr val="tx1"/>
                        </a:solidFill>
                      </a:endParaRPr>
                    </a:p>
                  </a:txBody>
                  <a:tcPr marL="80327" marR="80327" marT="40152" marB="40152" anchor="ctr">
                    <a:noFill/>
                  </a:tcPr>
                </a:tc>
                <a:tc>
                  <a:txBody>
                    <a:bodyPr/>
                    <a:lstStyle/>
                    <a:p>
                      <a:pPr algn="ctr"/>
                      <a:r>
                        <a:rPr kumimoji="1" lang="en-US" altLang="ja-JP" sz="800" dirty="0">
                          <a:solidFill>
                            <a:schemeClr val="tx1"/>
                          </a:solidFill>
                        </a:rPr>
                        <a:t>19</a:t>
                      </a:r>
                      <a:endParaRPr kumimoji="1" lang="ja-JP" altLang="en-US" sz="800" dirty="0">
                        <a:solidFill>
                          <a:schemeClr val="tx1"/>
                        </a:solidFill>
                      </a:endParaRPr>
                    </a:p>
                  </a:txBody>
                  <a:tcPr marL="80327" marR="80327" marT="40152" marB="40152" anchor="ctr">
                    <a:noFill/>
                  </a:tcPr>
                </a:tc>
                <a:tc>
                  <a:txBody>
                    <a:bodyPr/>
                    <a:lstStyle/>
                    <a:p>
                      <a:pPr algn="ctr"/>
                      <a:r>
                        <a:rPr kumimoji="1" lang="en-US" altLang="ja-JP" sz="800" dirty="0">
                          <a:solidFill>
                            <a:schemeClr val="tx1"/>
                          </a:solidFill>
                        </a:rPr>
                        <a:t>20</a:t>
                      </a:r>
                      <a:endParaRPr kumimoji="1" lang="ja-JP" altLang="en-US" sz="800" dirty="0">
                        <a:solidFill>
                          <a:schemeClr val="tx1"/>
                        </a:solidFill>
                      </a:endParaRPr>
                    </a:p>
                  </a:txBody>
                  <a:tcPr marL="80327" marR="80327" marT="40152" marB="40152" anchor="ctr">
                    <a:noFill/>
                  </a:tcPr>
                </a:tc>
                <a:tc>
                  <a:txBody>
                    <a:bodyPr/>
                    <a:lstStyle/>
                    <a:p>
                      <a:pPr algn="ctr"/>
                      <a:r>
                        <a:rPr kumimoji="1" lang="en-US" altLang="ja-JP" sz="800" dirty="0">
                          <a:solidFill>
                            <a:schemeClr val="tx1"/>
                          </a:solidFill>
                        </a:rPr>
                        <a:t>21</a:t>
                      </a:r>
                      <a:endParaRPr kumimoji="1" lang="ja-JP" altLang="en-US" sz="800" dirty="0">
                        <a:solidFill>
                          <a:schemeClr val="tx1"/>
                        </a:solidFill>
                      </a:endParaRPr>
                    </a:p>
                  </a:txBody>
                  <a:tcPr marL="80327" marR="80327" marT="40152" marB="40152" anchor="ctr">
                    <a:noFill/>
                  </a:tcPr>
                </a:tc>
                <a:tc>
                  <a:txBody>
                    <a:bodyPr/>
                    <a:lstStyle/>
                    <a:p>
                      <a:pPr algn="ctr"/>
                      <a:r>
                        <a:rPr kumimoji="1" lang="en-US" altLang="ja-JP" sz="800" dirty="0">
                          <a:solidFill>
                            <a:schemeClr val="tx1"/>
                          </a:solidFill>
                        </a:rPr>
                        <a:t>22</a:t>
                      </a:r>
                      <a:endParaRPr kumimoji="1" lang="ja-JP" altLang="en-US" sz="800" dirty="0">
                        <a:solidFill>
                          <a:schemeClr val="tx1"/>
                        </a:solidFill>
                      </a:endParaRPr>
                    </a:p>
                  </a:txBody>
                  <a:tcPr marL="80327" marR="80327" marT="40152" marB="40152" anchor="ctr">
                    <a:noFill/>
                  </a:tcPr>
                </a:tc>
                <a:tc>
                  <a:txBody>
                    <a:bodyPr/>
                    <a:lstStyle/>
                    <a:p>
                      <a:pPr algn="ctr"/>
                      <a:r>
                        <a:rPr kumimoji="1" lang="en-US" altLang="ja-JP" sz="800" dirty="0">
                          <a:solidFill>
                            <a:schemeClr val="tx1"/>
                          </a:solidFill>
                        </a:rPr>
                        <a:t>23</a:t>
                      </a:r>
                      <a:endParaRPr kumimoji="1" lang="ja-JP" altLang="en-US" sz="800" dirty="0">
                        <a:solidFill>
                          <a:schemeClr val="tx1"/>
                        </a:solidFill>
                      </a:endParaRPr>
                    </a:p>
                  </a:txBody>
                  <a:tcPr marL="80327" marR="80327" marT="40152" marB="40152" anchor="ctr">
                    <a:noFill/>
                  </a:tcPr>
                </a:tc>
                <a:tc>
                  <a:txBody>
                    <a:bodyPr/>
                    <a:lstStyle/>
                    <a:p>
                      <a:pPr algn="ctr"/>
                      <a:r>
                        <a:rPr kumimoji="1" lang="en-US" altLang="ja-JP" sz="800" dirty="0">
                          <a:solidFill>
                            <a:schemeClr val="tx1"/>
                          </a:solidFill>
                        </a:rPr>
                        <a:t>24</a:t>
                      </a:r>
                      <a:endParaRPr kumimoji="1" lang="ja-JP" altLang="en-US" sz="800" dirty="0">
                        <a:solidFill>
                          <a:schemeClr val="tx1"/>
                        </a:solidFill>
                      </a:endParaRPr>
                    </a:p>
                  </a:txBody>
                  <a:tcPr marL="80327" marR="80327" marT="40152" marB="40152" anchor="ctr">
                    <a:noFill/>
                  </a:tcPr>
                </a:tc>
                <a:tc>
                  <a:txBody>
                    <a:bodyPr/>
                    <a:lstStyle/>
                    <a:p>
                      <a:pPr algn="ctr"/>
                      <a:r>
                        <a:rPr kumimoji="1" lang="en-US" altLang="ja-JP" sz="800" dirty="0">
                          <a:solidFill>
                            <a:schemeClr val="tx1"/>
                          </a:solidFill>
                        </a:rPr>
                        <a:t>25</a:t>
                      </a:r>
                      <a:endParaRPr kumimoji="1" lang="ja-JP" altLang="en-US" sz="800" dirty="0">
                        <a:solidFill>
                          <a:schemeClr val="tx1"/>
                        </a:solidFill>
                      </a:endParaRPr>
                    </a:p>
                  </a:txBody>
                  <a:tcPr marL="80327" marR="80327" marT="40152" marB="40152" anchor="ctr">
                    <a:noFill/>
                  </a:tcPr>
                </a:tc>
                <a:tc>
                  <a:txBody>
                    <a:bodyPr/>
                    <a:lstStyle/>
                    <a:p>
                      <a:pPr algn="ctr"/>
                      <a:r>
                        <a:rPr kumimoji="1" lang="en-US" altLang="ja-JP" sz="800" dirty="0">
                          <a:solidFill>
                            <a:schemeClr val="tx1"/>
                          </a:solidFill>
                        </a:rPr>
                        <a:t>26</a:t>
                      </a:r>
                      <a:endParaRPr kumimoji="1" lang="ja-JP" altLang="en-US" sz="800" dirty="0">
                        <a:solidFill>
                          <a:schemeClr val="tx1"/>
                        </a:solidFill>
                      </a:endParaRPr>
                    </a:p>
                  </a:txBody>
                  <a:tcPr marL="80327" marR="80327" marT="40152" marB="40152" anchor="ctr">
                    <a:noFill/>
                  </a:tcPr>
                </a:tc>
                <a:tc>
                  <a:txBody>
                    <a:bodyPr/>
                    <a:lstStyle/>
                    <a:p>
                      <a:pPr algn="ctr"/>
                      <a:r>
                        <a:rPr kumimoji="1" lang="en-US" altLang="ja-JP" sz="800" dirty="0">
                          <a:solidFill>
                            <a:schemeClr val="tx1"/>
                          </a:solidFill>
                        </a:rPr>
                        <a:t>27</a:t>
                      </a:r>
                      <a:endParaRPr kumimoji="1" lang="ja-JP" altLang="en-US" sz="800" dirty="0">
                        <a:solidFill>
                          <a:schemeClr val="tx1"/>
                        </a:solidFill>
                      </a:endParaRPr>
                    </a:p>
                  </a:txBody>
                  <a:tcPr marL="80327" marR="80327" marT="40152" marB="40152" anchor="ctr">
                    <a:noFill/>
                  </a:tcPr>
                </a:tc>
                <a:tc>
                  <a:txBody>
                    <a:bodyPr/>
                    <a:lstStyle/>
                    <a:p>
                      <a:pPr algn="ctr"/>
                      <a:r>
                        <a:rPr kumimoji="1" lang="en-US" altLang="ja-JP" sz="800" dirty="0">
                          <a:solidFill>
                            <a:schemeClr val="tx1"/>
                          </a:solidFill>
                        </a:rPr>
                        <a:t>28</a:t>
                      </a:r>
                      <a:endParaRPr kumimoji="1" lang="ja-JP" altLang="en-US" sz="800" dirty="0">
                        <a:solidFill>
                          <a:schemeClr val="tx1"/>
                        </a:solidFill>
                      </a:endParaRPr>
                    </a:p>
                  </a:txBody>
                  <a:tcPr marL="80327" marR="80327" marT="40152" marB="40152" anchor="ctr">
                    <a:noFill/>
                  </a:tcPr>
                </a:tc>
                <a:tc>
                  <a:txBody>
                    <a:bodyPr/>
                    <a:lstStyle/>
                    <a:p>
                      <a:pPr algn="ctr"/>
                      <a:r>
                        <a:rPr kumimoji="1" lang="en-US" altLang="ja-JP" sz="800" dirty="0">
                          <a:solidFill>
                            <a:schemeClr val="tx1"/>
                          </a:solidFill>
                        </a:rPr>
                        <a:t>29</a:t>
                      </a:r>
                      <a:endParaRPr kumimoji="1" lang="ja-JP" altLang="en-US" sz="800" dirty="0">
                        <a:solidFill>
                          <a:schemeClr val="tx1"/>
                        </a:solidFill>
                      </a:endParaRPr>
                    </a:p>
                  </a:txBody>
                  <a:tcPr marL="80327" marR="80327" marT="40152" marB="40152" anchor="ctr">
                    <a:noFill/>
                  </a:tcPr>
                </a:tc>
                <a:tc>
                  <a:txBody>
                    <a:bodyPr/>
                    <a:lstStyle/>
                    <a:p>
                      <a:pPr algn="ctr"/>
                      <a:r>
                        <a:rPr kumimoji="1" lang="en-US" altLang="ja-JP" sz="800" dirty="0">
                          <a:solidFill>
                            <a:schemeClr val="tx1"/>
                          </a:solidFill>
                        </a:rPr>
                        <a:t>30</a:t>
                      </a:r>
                      <a:endParaRPr kumimoji="1" lang="ja-JP" altLang="en-US" sz="800" dirty="0">
                        <a:solidFill>
                          <a:schemeClr val="tx1"/>
                        </a:solidFill>
                      </a:endParaRPr>
                    </a:p>
                  </a:txBody>
                  <a:tcPr marL="80327" marR="80327" marT="40152" marB="40152" anchor="ctr">
                    <a:noFill/>
                  </a:tcPr>
                </a:tc>
                <a:extLst>
                  <a:ext uri="{0D108BD9-81ED-4DB2-BD59-A6C34878D82A}">
                    <a16:rowId xmlns:a16="http://schemas.microsoft.com/office/drawing/2014/main" val="10000"/>
                  </a:ext>
                </a:extLst>
              </a:tr>
              <a:tr h="321281">
                <a:tc>
                  <a:txBody>
                    <a:bodyPr/>
                    <a:lstStyle/>
                    <a:p>
                      <a:r>
                        <a:rPr kumimoji="1" lang="ja-JP" altLang="en-US" sz="1600" dirty="0">
                          <a:solidFill>
                            <a:schemeClr val="tx1"/>
                          </a:solidFill>
                        </a:rPr>
                        <a:t>○○　□□</a:t>
                      </a:r>
                    </a:p>
                  </a:txBody>
                  <a:tcPr marL="80327" marR="80327" marT="40152" marB="40152">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ja-JP" altLang="en-US" sz="1100" dirty="0">
                          <a:solidFill>
                            <a:schemeClr val="tx1"/>
                          </a:solidFill>
                        </a:rPr>
                        <a:t>入</a:t>
                      </a: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r>
                        <a:rPr kumimoji="1" lang="ja-JP" altLang="en-US" sz="1100" dirty="0">
                          <a:solidFill>
                            <a:schemeClr val="tx1"/>
                          </a:solidFill>
                        </a:rPr>
                        <a:t>退</a:t>
                      </a: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extLst>
                  <a:ext uri="{0D108BD9-81ED-4DB2-BD59-A6C34878D82A}">
                    <a16:rowId xmlns:a16="http://schemas.microsoft.com/office/drawing/2014/main" val="10001"/>
                  </a:ext>
                </a:extLst>
              </a:tr>
              <a:tr h="321281">
                <a:tc>
                  <a:txBody>
                    <a:bodyPr/>
                    <a:lstStyle/>
                    <a:p>
                      <a:r>
                        <a:rPr kumimoji="1" lang="ja-JP" altLang="en-US" sz="1600" dirty="0">
                          <a:solidFill>
                            <a:schemeClr val="tx1"/>
                          </a:solidFill>
                        </a:rPr>
                        <a:t>△△　</a:t>
                      </a:r>
                      <a:r>
                        <a:rPr kumimoji="1" lang="en-US" altLang="ja-JP" sz="1600" dirty="0">
                          <a:solidFill>
                            <a:schemeClr val="tx1"/>
                          </a:solidFill>
                        </a:rPr>
                        <a:t>※※</a:t>
                      </a:r>
                      <a:endParaRPr kumimoji="1" lang="ja-JP" altLang="en-US" sz="1600" dirty="0">
                        <a:solidFill>
                          <a:schemeClr val="tx1"/>
                        </a:solidFill>
                      </a:endParaRPr>
                    </a:p>
                  </a:txBody>
                  <a:tcPr marL="80327" marR="80327" marT="40152" marB="40152">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ja-JP" altLang="en-US" sz="1100" dirty="0">
                          <a:solidFill>
                            <a:schemeClr val="tx1"/>
                          </a:solidFill>
                        </a:rPr>
                        <a:t>入</a:t>
                      </a: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extLst>
                  <a:ext uri="{0D108BD9-81ED-4DB2-BD59-A6C34878D82A}">
                    <a16:rowId xmlns:a16="http://schemas.microsoft.com/office/drawing/2014/main" val="10002"/>
                  </a:ext>
                </a:extLst>
              </a:tr>
              <a:tr h="325678">
                <a:tc>
                  <a:txBody>
                    <a:bodyPr/>
                    <a:lstStyle/>
                    <a:p>
                      <a:endParaRPr kumimoji="1" lang="ja-JP" altLang="en-US" sz="1600" dirty="0">
                        <a:solidFill>
                          <a:schemeClr val="tx1"/>
                        </a:solidFill>
                      </a:endParaRPr>
                    </a:p>
                  </a:txBody>
                  <a:tcPr marL="80327" marR="80327" marT="40152" marB="40152">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ja-JP" altLang="en-US" sz="1100" dirty="0">
                          <a:solidFill>
                            <a:schemeClr val="tx1"/>
                          </a:solidFill>
                        </a:rPr>
                        <a:t>入</a:t>
                      </a: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r>
                        <a:rPr kumimoji="1" lang="ja-JP" altLang="en-US" sz="1100" dirty="0">
                          <a:solidFill>
                            <a:schemeClr val="tx1"/>
                          </a:solidFill>
                        </a:rPr>
                        <a:t>退</a:t>
                      </a: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extLst>
                  <a:ext uri="{0D108BD9-81ED-4DB2-BD59-A6C34878D82A}">
                    <a16:rowId xmlns:a16="http://schemas.microsoft.com/office/drawing/2014/main" val="10003"/>
                  </a:ext>
                </a:extLst>
              </a:tr>
              <a:tr h="325678">
                <a:tc>
                  <a:txBody>
                    <a:bodyPr/>
                    <a:lstStyle/>
                    <a:p>
                      <a:endParaRPr kumimoji="1" lang="ja-JP" altLang="en-US" sz="1600">
                        <a:solidFill>
                          <a:schemeClr val="tx1"/>
                        </a:solidFill>
                      </a:endParaRPr>
                    </a:p>
                  </a:txBody>
                  <a:tcPr marL="80327" marR="80327" marT="40152" marB="40152">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ja-JP" altLang="en-US" sz="1100" dirty="0">
                          <a:solidFill>
                            <a:schemeClr val="tx1"/>
                          </a:solidFill>
                        </a:rPr>
                        <a:t>入</a:t>
                      </a: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extLst>
                  <a:ext uri="{0D108BD9-81ED-4DB2-BD59-A6C34878D82A}">
                    <a16:rowId xmlns:a16="http://schemas.microsoft.com/office/drawing/2014/main" val="10004"/>
                  </a:ext>
                </a:extLst>
              </a:tr>
              <a:tr h="325678">
                <a:tc>
                  <a:txBody>
                    <a:bodyPr/>
                    <a:lstStyle/>
                    <a:p>
                      <a:endParaRPr kumimoji="1" lang="ja-JP" altLang="en-US" sz="1600">
                        <a:solidFill>
                          <a:schemeClr val="tx1"/>
                        </a:solidFill>
                      </a:endParaRPr>
                    </a:p>
                  </a:txBody>
                  <a:tcPr marL="80327" marR="80327" marT="40152" marB="40152">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ja-JP" altLang="en-US" sz="1100" dirty="0">
                          <a:solidFill>
                            <a:schemeClr val="tx1"/>
                          </a:solidFill>
                        </a:rPr>
                        <a:t>入</a:t>
                      </a: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extLst>
                  <a:ext uri="{0D108BD9-81ED-4DB2-BD59-A6C34878D82A}">
                    <a16:rowId xmlns:a16="http://schemas.microsoft.com/office/drawing/2014/main" val="10005"/>
                  </a:ext>
                </a:extLst>
              </a:tr>
              <a:tr h="325678">
                <a:tc>
                  <a:txBody>
                    <a:bodyPr/>
                    <a:lstStyle/>
                    <a:p>
                      <a:endParaRPr kumimoji="1" lang="ja-JP" altLang="en-US" sz="1600">
                        <a:solidFill>
                          <a:schemeClr val="tx1"/>
                        </a:solidFill>
                      </a:endParaRPr>
                    </a:p>
                  </a:txBody>
                  <a:tcPr marL="80327" marR="80327" marT="40152" marB="40152">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ja-JP" altLang="en-US" sz="1100" dirty="0">
                          <a:solidFill>
                            <a:schemeClr val="tx1"/>
                          </a:solidFill>
                        </a:rPr>
                        <a:t>入</a:t>
                      </a: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r>
                        <a:rPr kumimoji="1" lang="ja-JP" altLang="en-US" sz="1100" dirty="0">
                          <a:solidFill>
                            <a:schemeClr val="tx1"/>
                          </a:solidFill>
                        </a:rPr>
                        <a:t>退</a:t>
                      </a: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extLst>
                  <a:ext uri="{0D108BD9-81ED-4DB2-BD59-A6C34878D82A}">
                    <a16:rowId xmlns:a16="http://schemas.microsoft.com/office/drawing/2014/main" val="10006"/>
                  </a:ext>
                </a:extLst>
              </a:tr>
              <a:tr h="325678">
                <a:tc>
                  <a:txBody>
                    <a:bodyPr/>
                    <a:lstStyle/>
                    <a:p>
                      <a:endParaRPr kumimoji="1" lang="ja-JP" altLang="en-US" sz="1600">
                        <a:solidFill>
                          <a:schemeClr val="tx1"/>
                        </a:solidFill>
                      </a:endParaRPr>
                    </a:p>
                  </a:txBody>
                  <a:tcPr marL="80327" marR="80327" marT="40152" marB="40152">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ja-JP" altLang="en-US" sz="1100" dirty="0">
                          <a:solidFill>
                            <a:schemeClr val="tx1"/>
                          </a:solidFill>
                        </a:rPr>
                        <a:t>入</a:t>
                      </a: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r>
                        <a:rPr kumimoji="1" lang="ja-JP" altLang="en-US" sz="1100" dirty="0">
                          <a:solidFill>
                            <a:schemeClr val="tx1"/>
                          </a:solidFill>
                        </a:rPr>
                        <a:t>退</a:t>
                      </a: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extLst>
                  <a:ext uri="{0D108BD9-81ED-4DB2-BD59-A6C34878D82A}">
                    <a16:rowId xmlns:a16="http://schemas.microsoft.com/office/drawing/2014/main" val="10007"/>
                  </a:ext>
                </a:extLst>
              </a:tr>
              <a:tr h="321281">
                <a:tc>
                  <a:txBody>
                    <a:bodyPr/>
                    <a:lstStyle/>
                    <a:p>
                      <a:endParaRPr kumimoji="1" lang="ja-JP" altLang="en-US" sz="1600" dirty="0">
                        <a:solidFill>
                          <a:schemeClr val="tx1"/>
                        </a:solidFill>
                      </a:endParaRPr>
                    </a:p>
                  </a:txBody>
                  <a:tcPr marL="80327" marR="80327" marT="40152" marB="40152">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ja-JP" altLang="en-US" sz="1100" dirty="0">
                          <a:solidFill>
                            <a:schemeClr val="tx1"/>
                          </a:solidFill>
                        </a:rPr>
                        <a:t>入</a:t>
                      </a: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r>
                        <a:rPr kumimoji="1" lang="ja-JP" altLang="en-US" sz="1100" dirty="0">
                          <a:solidFill>
                            <a:schemeClr val="tx1"/>
                          </a:solidFill>
                        </a:rPr>
                        <a:t>退</a:t>
                      </a: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extLst>
                  <a:ext uri="{0D108BD9-81ED-4DB2-BD59-A6C34878D82A}">
                    <a16:rowId xmlns:a16="http://schemas.microsoft.com/office/drawing/2014/main" val="10008"/>
                  </a:ext>
                </a:extLst>
              </a:tr>
              <a:tr h="325678">
                <a:tc>
                  <a:txBody>
                    <a:bodyPr/>
                    <a:lstStyle/>
                    <a:p>
                      <a:endParaRPr kumimoji="1" lang="ja-JP" altLang="en-US" sz="1600">
                        <a:solidFill>
                          <a:schemeClr val="tx1"/>
                        </a:solidFill>
                      </a:endParaRPr>
                    </a:p>
                  </a:txBody>
                  <a:tcPr marL="80327" marR="80327" marT="40152" marB="40152">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ja-JP" altLang="en-US" sz="1100" dirty="0">
                          <a:solidFill>
                            <a:schemeClr val="tx1"/>
                          </a:solidFill>
                        </a:rPr>
                        <a:t>入</a:t>
                      </a: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extLst>
                  <a:ext uri="{0D108BD9-81ED-4DB2-BD59-A6C34878D82A}">
                    <a16:rowId xmlns:a16="http://schemas.microsoft.com/office/drawing/2014/main" val="10009"/>
                  </a:ext>
                </a:extLst>
              </a:tr>
              <a:tr h="325678">
                <a:tc>
                  <a:txBody>
                    <a:bodyPr/>
                    <a:lstStyle/>
                    <a:p>
                      <a:endParaRPr kumimoji="1" lang="ja-JP" altLang="en-US" sz="1600">
                        <a:solidFill>
                          <a:schemeClr val="tx1"/>
                        </a:solidFill>
                      </a:endParaRPr>
                    </a:p>
                  </a:txBody>
                  <a:tcPr marL="80327" marR="80327" marT="40152" marB="40152">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ja-JP" altLang="en-US" sz="1100" dirty="0">
                          <a:solidFill>
                            <a:schemeClr val="tx1"/>
                          </a:solidFill>
                        </a:rPr>
                        <a:t>入</a:t>
                      </a: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extLst>
                  <a:ext uri="{0D108BD9-81ED-4DB2-BD59-A6C34878D82A}">
                    <a16:rowId xmlns:a16="http://schemas.microsoft.com/office/drawing/2014/main" val="10010"/>
                  </a:ext>
                </a:extLst>
              </a:tr>
              <a:tr h="325678">
                <a:tc>
                  <a:txBody>
                    <a:bodyPr/>
                    <a:lstStyle/>
                    <a:p>
                      <a:endParaRPr kumimoji="1" lang="ja-JP" altLang="en-US" sz="1600">
                        <a:solidFill>
                          <a:schemeClr val="tx1"/>
                        </a:solidFill>
                      </a:endParaRPr>
                    </a:p>
                  </a:txBody>
                  <a:tcPr marL="80327" marR="80327" marT="40152" marB="40152">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ja-JP" altLang="en-US" sz="1100" dirty="0">
                          <a:solidFill>
                            <a:schemeClr val="tx1"/>
                          </a:solidFill>
                        </a:rPr>
                        <a:t>入</a:t>
                      </a: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extLst>
                  <a:ext uri="{0D108BD9-81ED-4DB2-BD59-A6C34878D82A}">
                    <a16:rowId xmlns:a16="http://schemas.microsoft.com/office/drawing/2014/main" val="10011"/>
                  </a:ext>
                </a:extLst>
              </a:tr>
              <a:tr h="325678">
                <a:tc>
                  <a:txBody>
                    <a:bodyPr/>
                    <a:lstStyle/>
                    <a:p>
                      <a:endParaRPr kumimoji="1" lang="ja-JP" altLang="en-US" sz="1600">
                        <a:solidFill>
                          <a:schemeClr val="tx1"/>
                        </a:solidFill>
                      </a:endParaRPr>
                    </a:p>
                  </a:txBody>
                  <a:tcPr marL="80327" marR="80327" marT="40152" marB="40152">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ja-JP" altLang="en-US" sz="1100" dirty="0">
                          <a:solidFill>
                            <a:schemeClr val="tx1"/>
                          </a:solidFill>
                        </a:rPr>
                        <a:t>入</a:t>
                      </a: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extLst>
                  <a:ext uri="{0D108BD9-81ED-4DB2-BD59-A6C34878D82A}">
                    <a16:rowId xmlns:a16="http://schemas.microsoft.com/office/drawing/2014/main" val="10012"/>
                  </a:ext>
                </a:extLst>
              </a:tr>
              <a:tr h="325678">
                <a:tc>
                  <a:txBody>
                    <a:bodyPr/>
                    <a:lstStyle/>
                    <a:p>
                      <a:endParaRPr kumimoji="1" lang="ja-JP" altLang="en-US" sz="1600">
                        <a:solidFill>
                          <a:schemeClr val="tx1"/>
                        </a:solidFill>
                      </a:endParaRPr>
                    </a:p>
                  </a:txBody>
                  <a:tcPr marL="80327" marR="80327" marT="40152" marB="40152">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ja-JP" altLang="en-US" sz="1100" dirty="0">
                          <a:solidFill>
                            <a:schemeClr val="tx1"/>
                          </a:solidFill>
                        </a:rPr>
                        <a:t>入</a:t>
                      </a: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r>
                        <a:rPr kumimoji="1" lang="ja-JP" altLang="en-US" sz="1100" dirty="0">
                          <a:solidFill>
                            <a:schemeClr val="tx1"/>
                          </a:solidFill>
                        </a:rPr>
                        <a:t>入</a:t>
                      </a: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extLst>
                  <a:ext uri="{0D108BD9-81ED-4DB2-BD59-A6C34878D82A}">
                    <a16:rowId xmlns:a16="http://schemas.microsoft.com/office/drawing/2014/main" val="10013"/>
                  </a:ext>
                </a:extLst>
              </a:tr>
              <a:tr h="325678">
                <a:tc>
                  <a:txBody>
                    <a:bodyPr/>
                    <a:lstStyle/>
                    <a:p>
                      <a:endParaRPr kumimoji="1" lang="ja-JP" altLang="en-US" sz="1600">
                        <a:solidFill>
                          <a:schemeClr val="tx1"/>
                        </a:solidFill>
                      </a:endParaRPr>
                    </a:p>
                  </a:txBody>
                  <a:tcPr marL="80327" marR="80327" marT="40152" marB="40152">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en-US" altLang="ja-JP" sz="1100" dirty="0">
                          <a:solidFill>
                            <a:schemeClr val="tx1"/>
                          </a:solidFill>
                        </a:rPr>
                        <a:t>-</a:t>
                      </a:r>
                      <a:endParaRPr kumimoji="1" lang="ja-JP" altLang="en-US" sz="1100" dirty="0">
                        <a:solidFill>
                          <a:schemeClr val="tx1"/>
                        </a:solidFill>
                      </a:endParaRPr>
                    </a:p>
                  </a:txBody>
                  <a:tcPr marL="80327" marR="80327" marT="40152" marB="40152" anchor="ctr">
                    <a:noFill/>
                  </a:tcPr>
                </a:tc>
                <a:tc>
                  <a:txBody>
                    <a:bodyPr/>
                    <a:lstStyle/>
                    <a:p>
                      <a:pPr algn="ctr"/>
                      <a:r>
                        <a:rPr kumimoji="1" lang="ja-JP" altLang="en-US" sz="1100" dirty="0">
                          <a:solidFill>
                            <a:schemeClr val="tx1"/>
                          </a:solidFill>
                        </a:rPr>
                        <a:t>入</a:t>
                      </a: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tc>
                  <a:txBody>
                    <a:bodyPr/>
                    <a:lstStyle/>
                    <a:p>
                      <a:pPr algn="ctr"/>
                      <a:endParaRPr kumimoji="1" lang="ja-JP" altLang="en-US" sz="1100" dirty="0">
                        <a:solidFill>
                          <a:schemeClr val="tx1"/>
                        </a:solidFill>
                      </a:endParaRPr>
                    </a:p>
                  </a:txBody>
                  <a:tcPr marL="80327" marR="80327" marT="40152" marB="40152" anchor="ctr">
                    <a:noFill/>
                  </a:tcPr>
                </a:tc>
                <a:extLst>
                  <a:ext uri="{0D108BD9-81ED-4DB2-BD59-A6C34878D82A}">
                    <a16:rowId xmlns:a16="http://schemas.microsoft.com/office/drawing/2014/main" val="10014"/>
                  </a:ext>
                </a:extLst>
              </a:tr>
              <a:tr h="325678">
                <a:tc>
                  <a:txBody>
                    <a:bodyPr/>
                    <a:lstStyle/>
                    <a:p>
                      <a:pPr algn="ctr"/>
                      <a:r>
                        <a:rPr kumimoji="1" lang="ja-JP" altLang="en-US" sz="1600" b="1" dirty="0">
                          <a:solidFill>
                            <a:schemeClr val="tx1"/>
                          </a:solidFill>
                        </a:rPr>
                        <a:t>計</a:t>
                      </a:r>
                    </a:p>
                  </a:txBody>
                  <a:tcPr marL="80327" marR="80327" marT="40152" marB="40152">
                    <a:noFill/>
                  </a:tcPr>
                </a:tc>
                <a:tc>
                  <a:txBody>
                    <a:bodyPr/>
                    <a:lstStyle/>
                    <a:p>
                      <a:pPr algn="ctr"/>
                      <a:r>
                        <a:rPr kumimoji="1" lang="en-US" altLang="ja-JP" sz="1400" b="1" dirty="0">
                          <a:solidFill>
                            <a:schemeClr val="tx1"/>
                          </a:solidFill>
                        </a:rPr>
                        <a:t>0</a:t>
                      </a:r>
                      <a:endParaRPr kumimoji="1" lang="ja-JP" altLang="en-US" sz="1400" b="1" dirty="0">
                        <a:solidFill>
                          <a:schemeClr val="tx1"/>
                        </a:solidFill>
                      </a:endParaRPr>
                    </a:p>
                  </a:txBody>
                  <a:tcPr marL="91442" marR="91442" marT="45708" marB="45708" anchor="ctr">
                    <a:noFill/>
                  </a:tcPr>
                </a:tc>
                <a:tc>
                  <a:txBody>
                    <a:bodyPr/>
                    <a:lstStyle/>
                    <a:p>
                      <a:pPr algn="ctr"/>
                      <a:r>
                        <a:rPr kumimoji="1" lang="en-US" altLang="ja-JP" sz="1400" b="1" dirty="0">
                          <a:solidFill>
                            <a:schemeClr val="tx1"/>
                          </a:solidFill>
                        </a:rPr>
                        <a:t>1</a:t>
                      </a:r>
                      <a:endParaRPr kumimoji="1" lang="ja-JP" altLang="en-US" sz="1400" b="1" dirty="0">
                        <a:solidFill>
                          <a:schemeClr val="tx1"/>
                        </a:solidFill>
                      </a:endParaRPr>
                    </a:p>
                  </a:txBody>
                  <a:tcPr marL="91442" marR="91442" marT="45708" marB="45708" anchor="ctr">
                    <a:noFill/>
                  </a:tcPr>
                </a:tc>
                <a:tc>
                  <a:txBody>
                    <a:bodyPr/>
                    <a:lstStyle/>
                    <a:p>
                      <a:pPr algn="ctr"/>
                      <a:r>
                        <a:rPr kumimoji="1" lang="en-US" altLang="ja-JP" sz="1400" b="1" dirty="0">
                          <a:solidFill>
                            <a:schemeClr val="tx1"/>
                          </a:solidFill>
                        </a:rPr>
                        <a:t>3</a:t>
                      </a:r>
                      <a:endParaRPr kumimoji="1" lang="ja-JP" altLang="en-US" sz="1400" b="1" dirty="0">
                        <a:solidFill>
                          <a:schemeClr val="tx1"/>
                        </a:solidFill>
                      </a:endParaRPr>
                    </a:p>
                  </a:txBody>
                  <a:tcPr marL="91442" marR="91442" marT="45708" marB="45708" anchor="ctr">
                    <a:noFill/>
                  </a:tcPr>
                </a:tc>
                <a:tc>
                  <a:txBody>
                    <a:bodyPr/>
                    <a:lstStyle/>
                    <a:p>
                      <a:pPr algn="ctr"/>
                      <a:r>
                        <a:rPr kumimoji="1" lang="en-US" altLang="ja-JP" sz="1400" b="1" dirty="0">
                          <a:solidFill>
                            <a:schemeClr val="tx1"/>
                          </a:solidFill>
                        </a:rPr>
                        <a:t>3</a:t>
                      </a:r>
                      <a:endParaRPr kumimoji="1" lang="ja-JP" altLang="en-US" sz="1400" b="1" dirty="0">
                        <a:solidFill>
                          <a:schemeClr val="tx1"/>
                        </a:solidFill>
                      </a:endParaRPr>
                    </a:p>
                  </a:txBody>
                  <a:tcPr marL="91442" marR="91442" marT="45708" marB="45708" anchor="ctr">
                    <a:noFill/>
                  </a:tcPr>
                </a:tc>
                <a:tc>
                  <a:txBody>
                    <a:bodyPr/>
                    <a:lstStyle/>
                    <a:p>
                      <a:pPr algn="ctr"/>
                      <a:r>
                        <a:rPr kumimoji="1" lang="en-US" altLang="ja-JP" sz="1400" b="1" dirty="0">
                          <a:solidFill>
                            <a:schemeClr val="tx1"/>
                          </a:solidFill>
                        </a:rPr>
                        <a:t>5</a:t>
                      </a:r>
                      <a:endParaRPr kumimoji="1" lang="ja-JP" altLang="en-US" sz="1400" b="1" dirty="0">
                        <a:solidFill>
                          <a:schemeClr val="tx1"/>
                        </a:solidFill>
                      </a:endParaRPr>
                    </a:p>
                  </a:txBody>
                  <a:tcPr marL="91442" marR="91442" marT="45708" marB="45708" anchor="ctr">
                    <a:noFill/>
                  </a:tcPr>
                </a:tc>
                <a:tc>
                  <a:txBody>
                    <a:bodyPr/>
                    <a:lstStyle/>
                    <a:p>
                      <a:pPr algn="ctr"/>
                      <a:r>
                        <a:rPr kumimoji="1" lang="en-US" altLang="ja-JP" sz="1400" b="1" dirty="0">
                          <a:solidFill>
                            <a:schemeClr val="tx1"/>
                          </a:solidFill>
                        </a:rPr>
                        <a:t>4</a:t>
                      </a:r>
                      <a:endParaRPr kumimoji="1" lang="ja-JP" altLang="en-US" sz="1400" b="1" dirty="0">
                        <a:solidFill>
                          <a:schemeClr val="tx1"/>
                        </a:solidFill>
                      </a:endParaRPr>
                    </a:p>
                  </a:txBody>
                  <a:tcPr marL="91442" marR="91442" marT="45708" marB="45708" anchor="ctr">
                    <a:noFill/>
                  </a:tcPr>
                </a:tc>
                <a:tc>
                  <a:txBody>
                    <a:bodyPr/>
                    <a:lstStyle/>
                    <a:p>
                      <a:pPr algn="ctr"/>
                      <a:r>
                        <a:rPr kumimoji="1" lang="en-US" altLang="ja-JP" sz="1400" b="1" dirty="0">
                          <a:solidFill>
                            <a:schemeClr val="tx1"/>
                          </a:solidFill>
                        </a:rPr>
                        <a:t>4</a:t>
                      </a:r>
                      <a:endParaRPr kumimoji="1" lang="ja-JP" altLang="en-US" sz="1400" b="1" dirty="0">
                        <a:solidFill>
                          <a:schemeClr val="tx1"/>
                        </a:solidFill>
                      </a:endParaRPr>
                    </a:p>
                  </a:txBody>
                  <a:tcPr marL="91442" marR="91442" marT="45708" marB="45708" anchor="ctr">
                    <a:noFill/>
                  </a:tcPr>
                </a:tc>
                <a:tc>
                  <a:txBody>
                    <a:bodyPr/>
                    <a:lstStyle/>
                    <a:p>
                      <a:pPr algn="ctr"/>
                      <a:r>
                        <a:rPr kumimoji="1" lang="en-US" altLang="ja-JP" sz="1400" b="1" dirty="0">
                          <a:solidFill>
                            <a:schemeClr val="tx1"/>
                          </a:solidFill>
                        </a:rPr>
                        <a:t>5</a:t>
                      </a:r>
                      <a:endParaRPr kumimoji="1" lang="ja-JP" altLang="en-US" sz="1400" b="1" dirty="0">
                        <a:solidFill>
                          <a:schemeClr val="tx1"/>
                        </a:solidFill>
                      </a:endParaRPr>
                    </a:p>
                  </a:txBody>
                  <a:tcPr marL="91442" marR="91442" marT="45708" marB="45708" anchor="ctr">
                    <a:noFill/>
                  </a:tcPr>
                </a:tc>
                <a:tc>
                  <a:txBody>
                    <a:bodyPr/>
                    <a:lstStyle/>
                    <a:p>
                      <a:pPr algn="ctr"/>
                      <a:r>
                        <a:rPr kumimoji="1" lang="en-US" altLang="ja-JP" sz="1400" b="1" dirty="0">
                          <a:solidFill>
                            <a:schemeClr val="tx1"/>
                          </a:solidFill>
                        </a:rPr>
                        <a:t>6</a:t>
                      </a:r>
                      <a:endParaRPr kumimoji="1" lang="ja-JP" altLang="en-US" sz="1400" b="1" dirty="0">
                        <a:solidFill>
                          <a:schemeClr val="tx1"/>
                        </a:solidFill>
                      </a:endParaRPr>
                    </a:p>
                  </a:txBody>
                  <a:tcPr marL="91442" marR="91442" marT="45708" marB="45708" anchor="ctr">
                    <a:noFill/>
                  </a:tcPr>
                </a:tc>
                <a:tc>
                  <a:txBody>
                    <a:bodyPr/>
                    <a:lstStyle/>
                    <a:p>
                      <a:pPr algn="ctr"/>
                      <a:r>
                        <a:rPr kumimoji="1" lang="en-US" altLang="ja-JP" sz="1400" b="1" dirty="0">
                          <a:solidFill>
                            <a:schemeClr val="tx1"/>
                          </a:solidFill>
                        </a:rPr>
                        <a:t>5</a:t>
                      </a:r>
                      <a:endParaRPr kumimoji="1" lang="ja-JP" altLang="en-US" sz="1400" b="1" dirty="0">
                        <a:solidFill>
                          <a:schemeClr val="tx1"/>
                        </a:solidFill>
                      </a:endParaRPr>
                    </a:p>
                  </a:txBody>
                  <a:tcPr marL="91442" marR="91442" marT="45708" marB="45708" anchor="ctr">
                    <a:noFill/>
                  </a:tcPr>
                </a:tc>
                <a:tc>
                  <a:txBody>
                    <a:bodyPr/>
                    <a:lstStyle/>
                    <a:p>
                      <a:pPr algn="ctr"/>
                      <a:r>
                        <a:rPr kumimoji="1" lang="en-US" altLang="ja-JP" sz="1400" b="1" dirty="0">
                          <a:solidFill>
                            <a:schemeClr val="tx1"/>
                          </a:solidFill>
                        </a:rPr>
                        <a:t>5</a:t>
                      </a:r>
                      <a:endParaRPr kumimoji="1" lang="ja-JP" altLang="en-US" sz="1400" b="1" dirty="0">
                        <a:solidFill>
                          <a:schemeClr val="tx1"/>
                        </a:solidFill>
                      </a:endParaRPr>
                    </a:p>
                  </a:txBody>
                  <a:tcPr marL="91442" marR="91442" marT="45708" marB="45708" anchor="ctr">
                    <a:noFill/>
                  </a:tcPr>
                </a:tc>
                <a:tc>
                  <a:txBody>
                    <a:bodyPr/>
                    <a:lstStyle/>
                    <a:p>
                      <a:pPr algn="ctr"/>
                      <a:r>
                        <a:rPr kumimoji="1" lang="en-US" altLang="ja-JP" sz="1400" b="1" dirty="0">
                          <a:solidFill>
                            <a:schemeClr val="tx1"/>
                          </a:solidFill>
                        </a:rPr>
                        <a:t>3</a:t>
                      </a:r>
                      <a:endParaRPr kumimoji="1" lang="ja-JP" altLang="en-US" sz="1400" b="1" dirty="0">
                        <a:solidFill>
                          <a:schemeClr val="tx1"/>
                        </a:solidFill>
                      </a:endParaRPr>
                    </a:p>
                  </a:txBody>
                  <a:tcPr marL="91442" marR="91442" marT="45708" marB="45708" anchor="ctr">
                    <a:noFill/>
                  </a:tcPr>
                </a:tc>
                <a:tc>
                  <a:txBody>
                    <a:bodyPr/>
                    <a:lstStyle/>
                    <a:p>
                      <a:pPr algn="ctr"/>
                      <a:r>
                        <a:rPr kumimoji="1" lang="en-US" altLang="ja-JP" sz="1400" b="1" dirty="0">
                          <a:solidFill>
                            <a:schemeClr val="tx1"/>
                          </a:solidFill>
                        </a:rPr>
                        <a:t>3</a:t>
                      </a:r>
                      <a:endParaRPr kumimoji="1" lang="ja-JP" altLang="en-US" sz="1400" b="1" dirty="0">
                        <a:solidFill>
                          <a:schemeClr val="tx1"/>
                        </a:solidFill>
                      </a:endParaRPr>
                    </a:p>
                  </a:txBody>
                  <a:tcPr marL="91442" marR="91442" marT="45708" marB="45708" anchor="ctr">
                    <a:noFill/>
                  </a:tcPr>
                </a:tc>
                <a:tc>
                  <a:txBody>
                    <a:bodyPr/>
                    <a:lstStyle/>
                    <a:p>
                      <a:pPr algn="ctr"/>
                      <a:r>
                        <a:rPr kumimoji="1" lang="en-US" altLang="ja-JP" sz="1400" b="1" dirty="0">
                          <a:solidFill>
                            <a:schemeClr val="tx1"/>
                          </a:solidFill>
                        </a:rPr>
                        <a:t>2</a:t>
                      </a:r>
                      <a:endParaRPr kumimoji="1" lang="ja-JP" altLang="en-US" sz="1400" b="1" dirty="0">
                        <a:solidFill>
                          <a:schemeClr val="tx1"/>
                        </a:solidFill>
                      </a:endParaRPr>
                    </a:p>
                  </a:txBody>
                  <a:tcPr marL="91442" marR="91442" marT="45708" marB="45708" anchor="ctr">
                    <a:noFill/>
                  </a:tcPr>
                </a:tc>
                <a:tc>
                  <a:txBody>
                    <a:bodyPr/>
                    <a:lstStyle/>
                    <a:p>
                      <a:pPr algn="ctr"/>
                      <a:r>
                        <a:rPr kumimoji="1" lang="en-US" altLang="ja-JP" sz="1400" b="1" dirty="0">
                          <a:solidFill>
                            <a:schemeClr val="tx1"/>
                          </a:solidFill>
                        </a:rPr>
                        <a:t>3</a:t>
                      </a:r>
                      <a:endParaRPr kumimoji="1" lang="ja-JP" altLang="en-US" sz="1400" b="1" dirty="0">
                        <a:solidFill>
                          <a:schemeClr val="tx1"/>
                        </a:solidFill>
                      </a:endParaRPr>
                    </a:p>
                  </a:txBody>
                  <a:tcPr marL="91442" marR="91442" marT="45708" marB="45708" anchor="ctr">
                    <a:noFill/>
                  </a:tcPr>
                </a:tc>
                <a:tc>
                  <a:txBody>
                    <a:bodyPr/>
                    <a:lstStyle/>
                    <a:p>
                      <a:pPr algn="ctr"/>
                      <a:r>
                        <a:rPr kumimoji="1" lang="en-US" altLang="ja-JP" sz="1400" b="1" dirty="0">
                          <a:solidFill>
                            <a:schemeClr val="tx1"/>
                          </a:solidFill>
                        </a:rPr>
                        <a:t>3</a:t>
                      </a:r>
                      <a:endParaRPr kumimoji="1" lang="ja-JP" altLang="en-US" sz="1400" b="1" dirty="0">
                        <a:solidFill>
                          <a:schemeClr val="tx1"/>
                        </a:solidFill>
                      </a:endParaRPr>
                    </a:p>
                  </a:txBody>
                  <a:tcPr marL="91442" marR="91442" marT="45708" marB="45708" anchor="ctr">
                    <a:noFill/>
                  </a:tcPr>
                </a:tc>
                <a:tc>
                  <a:txBody>
                    <a:bodyPr/>
                    <a:lstStyle/>
                    <a:p>
                      <a:pPr algn="ctr"/>
                      <a:r>
                        <a:rPr kumimoji="1" lang="en-US" altLang="ja-JP" sz="1400" b="1" dirty="0">
                          <a:solidFill>
                            <a:schemeClr val="tx1"/>
                          </a:solidFill>
                        </a:rPr>
                        <a:t>3</a:t>
                      </a:r>
                      <a:endParaRPr kumimoji="1" lang="ja-JP" altLang="en-US" sz="1400" b="1" dirty="0">
                        <a:solidFill>
                          <a:schemeClr val="tx1"/>
                        </a:solidFill>
                      </a:endParaRPr>
                    </a:p>
                  </a:txBody>
                  <a:tcPr marL="91442" marR="91442" marT="45708" marB="45708" anchor="ctr">
                    <a:noFill/>
                  </a:tcPr>
                </a:tc>
                <a:tc>
                  <a:txBody>
                    <a:bodyPr/>
                    <a:lstStyle/>
                    <a:p>
                      <a:pPr algn="ctr"/>
                      <a:r>
                        <a:rPr kumimoji="1" lang="en-US" altLang="ja-JP" sz="1400" b="1" dirty="0">
                          <a:solidFill>
                            <a:schemeClr val="tx1"/>
                          </a:solidFill>
                        </a:rPr>
                        <a:t>3</a:t>
                      </a:r>
                      <a:endParaRPr kumimoji="1" lang="ja-JP" altLang="en-US" sz="1400" b="1" dirty="0">
                        <a:solidFill>
                          <a:schemeClr val="tx1"/>
                        </a:solidFill>
                      </a:endParaRPr>
                    </a:p>
                  </a:txBody>
                  <a:tcPr marL="91442" marR="91442" marT="45708" marB="45708" anchor="ctr">
                    <a:noFill/>
                  </a:tcPr>
                </a:tc>
                <a:tc>
                  <a:txBody>
                    <a:bodyPr/>
                    <a:lstStyle/>
                    <a:p>
                      <a:pPr algn="ctr"/>
                      <a:r>
                        <a:rPr kumimoji="1" lang="en-US" altLang="ja-JP" sz="1400" b="1" dirty="0">
                          <a:solidFill>
                            <a:schemeClr val="tx1"/>
                          </a:solidFill>
                        </a:rPr>
                        <a:t>3</a:t>
                      </a:r>
                      <a:endParaRPr kumimoji="1" lang="ja-JP" altLang="en-US" sz="1400" b="1" dirty="0">
                        <a:solidFill>
                          <a:schemeClr val="tx1"/>
                        </a:solidFill>
                      </a:endParaRPr>
                    </a:p>
                  </a:txBody>
                  <a:tcPr marL="91442" marR="91442" marT="45708" marB="45708" anchor="ctr">
                    <a:noFill/>
                  </a:tcPr>
                </a:tc>
                <a:tc>
                  <a:txBody>
                    <a:bodyPr/>
                    <a:lstStyle/>
                    <a:p>
                      <a:pPr algn="ctr"/>
                      <a:r>
                        <a:rPr kumimoji="1" lang="en-US" altLang="ja-JP" sz="1400" b="1" dirty="0">
                          <a:solidFill>
                            <a:schemeClr val="tx1"/>
                          </a:solidFill>
                        </a:rPr>
                        <a:t>4</a:t>
                      </a:r>
                      <a:endParaRPr kumimoji="1" lang="ja-JP" altLang="en-US" sz="1400" b="1" dirty="0">
                        <a:solidFill>
                          <a:schemeClr val="tx1"/>
                        </a:solidFill>
                      </a:endParaRPr>
                    </a:p>
                  </a:txBody>
                  <a:tcPr marL="91442" marR="91442" marT="45708" marB="45708" anchor="ctr">
                    <a:noFill/>
                  </a:tcPr>
                </a:tc>
                <a:tc>
                  <a:txBody>
                    <a:bodyPr/>
                    <a:lstStyle/>
                    <a:p>
                      <a:pPr algn="ctr"/>
                      <a:r>
                        <a:rPr kumimoji="1" lang="en-US" altLang="ja-JP" sz="1400" b="1" dirty="0">
                          <a:solidFill>
                            <a:schemeClr val="tx1"/>
                          </a:solidFill>
                        </a:rPr>
                        <a:t>4</a:t>
                      </a:r>
                      <a:endParaRPr kumimoji="1" lang="ja-JP" altLang="en-US" sz="1400" b="1" dirty="0">
                        <a:solidFill>
                          <a:schemeClr val="tx1"/>
                        </a:solidFill>
                      </a:endParaRPr>
                    </a:p>
                  </a:txBody>
                  <a:tcPr marL="91442" marR="91442" marT="45708" marB="45708" anchor="ctr">
                    <a:noFill/>
                  </a:tcPr>
                </a:tc>
                <a:tc>
                  <a:txBody>
                    <a:bodyPr/>
                    <a:lstStyle/>
                    <a:p>
                      <a:pPr algn="ctr"/>
                      <a:r>
                        <a:rPr kumimoji="1" lang="en-US" altLang="ja-JP" sz="1400" b="1" dirty="0">
                          <a:solidFill>
                            <a:schemeClr val="tx1"/>
                          </a:solidFill>
                        </a:rPr>
                        <a:t>4</a:t>
                      </a:r>
                      <a:endParaRPr kumimoji="1" lang="ja-JP" altLang="en-US" sz="1400" b="1" dirty="0">
                        <a:solidFill>
                          <a:schemeClr val="tx1"/>
                        </a:solidFill>
                      </a:endParaRPr>
                    </a:p>
                  </a:txBody>
                  <a:tcPr marL="91442" marR="91442" marT="45708" marB="45708" anchor="ctr">
                    <a:noFill/>
                  </a:tcPr>
                </a:tc>
                <a:tc>
                  <a:txBody>
                    <a:bodyPr/>
                    <a:lstStyle/>
                    <a:p>
                      <a:pPr algn="ctr"/>
                      <a:r>
                        <a:rPr kumimoji="1" lang="en-US" altLang="ja-JP" sz="1400" b="1" dirty="0">
                          <a:solidFill>
                            <a:schemeClr val="tx1"/>
                          </a:solidFill>
                        </a:rPr>
                        <a:t>4</a:t>
                      </a:r>
                      <a:endParaRPr kumimoji="1" lang="ja-JP" altLang="en-US" sz="1400" b="1" dirty="0">
                        <a:solidFill>
                          <a:schemeClr val="tx1"/>
                        </a:solidFill>
                      </a:endParaRPr>
                    </a:p>
                  </a:txBody>
                  <a:tcPr marL="91442" marR="91442" marT="45708" marB="45708" anchor="ctr">
                    <a:noFill/>
                  </a:tcPr>
                </a:tc>
                <a:tc>
                  <a:txBody>
                    <a:bodyPr/>
                    <a:lstStyle/>
                    <a:p>
                      <a:pPr algn="ctr"/>
                      <a:r>
                        <a:rPr kumimoji="1" lang="en-US" altLang="ja-JP" sz="1400" b="1" dirty="0">
                          <a:solidFill>
                            <a:schemeClr val="tx1"/>
                          </a:solidFill>
                        </a:rPr>
                        <a:t>3</a:t>
                      </a:r>
                      <a:endParaRPr kumimoji="1" lang="ja-JP" altLang="en-US" sz="1400" b="1" dirty="0">
                        <a:solidFill>
                          <a:schemeClr val="tx1"/>
                        </a:solidFill>
                      </a:endParaRPr>
                    </a:p>
                  </a:txBody>
                  <a:tcPr marL="91442" marR="91442" marT="45708" marB="45708" anchor="ctr">
                    <a:noFill/>
                  </a:tcPr>
                </a:tc>
                <a:tc>
                  <a:txBody>
                    <a:bodyPr/>
                    <a:lstStyle/>
                    <a:p>
                      <a:pPr algn="ctr"/>
                      <a:r>
                        <a:rPr kumimoji="1" lang="en-US" altLang="ja-JP" sz="1400" b="1" dirty="0">
                          <a:solidFill>
                            <a:schemeClr val="tx1"/>
                          </a:solidFill>
                        </a:rPr>
                        <a:t>3</a:t>
                      </a:r>
                      <a:endParaRPr kumimoji="1" lang="ja-JP" altLang="en-US" sz="1400" b="1" dirty="0">
                        <a:solidFill>
                          <a:schemeClr val="tx1"/>
                        </a:solidFill>
                      </a:endParaRPr>
                    </a:p>
                  </a:txBody>
                  <a:tcPr marL="91442" marR="91442" marT="45708" marB="45708" anchor="ctr">
                    <a:noFill/>
                  </a:tcPr>
                </a:tc>
                <a:tc>
                  <a:txBody>
                    <a:bodyPr/>
                    <a:lstStyle/>
                    <a:p>
                      <a:pPr algn="ctr"/>
                      <a:r>
                        <a:rPr kumimoji="1" lang="en-US" altLang="ja-JP" sz="1400" b="1" dirty="0">
                          <a:solidFill>
                            <a:schemeClr val="tx1"/>
                          </a:solidFill>
                        </a:rPr>
                        <a:t>4</a:t>
                      </a:r>
                      <a:endParaRPr kumimoji="1" lang="ja-JP" altLang="en-US" sz="1400" b="1" dirty="0">
                        <a:solidFill>
                          <a:schemeClr val="tx1"/>
                        </a:solidFill>
                      </a:endParaRPr>
                    </a:p>
                  </a:txBody>
                  <a:tcPr marL="91442" marR="91442" marT="45708" marB="45708" anchor="ctr">
                    <a:noFill/>
                  </a:tcPr>
                </a:tc>
                <a:tc>
                  <a:txBody>
                    <a:bodyPr/>
                    <a:lstStyle/>
                    <a:p>
                      <a:pPr algn="ctr"/>
                      <a:r>
                        <a:rPr kumimoji="1" lang="en-US" altLang="ja-JP" sz="1400" b="1" dirty="0">
                          <a:solidFill>
                            <a:schemeClr val="tx1"/>
                          </a:solidFill>
                        </a:rPr>
                        <a:t>4</a:t>
                      </a:r>
                      <a:endParaRPr kumimoji="1" lang="ja-JP" altLang="en-US" sz="1400" b="1" dirty="0">
                        <a:solidFill>
                          <a:schemeClr val="tx1"/>
                        </a:solidFill>
                      </a:endParaRPr>
                    </a:p>
                  </a:txBody>
                  <a:tcPr marL="91442" marR="91442" marT="45708" marB="45708" anchor="ctr">
                    <a:noFill/>
                  </a:tcPr>
                </a:tc>
                <a:tc>
                  <a:txBody>
                    <a:bodyPr/>
                    <a:lstStyle/>
                    <a:p>
                      <a:pPr algn="ctr"/>
                      <a:r>
                        <a:rPr kumimoji="1" lang="en-US" altLang="ja-JP" sz="1400" b="1" dirty="0">
                          <a:solidFill>
                            <a:schemeClr val="tx1"/>
                          </a:solidFill>
                        </a:rPr>
                        <a:t>4</a:t>
                      </a:r>
                      <a:endParaRPr kumimoji="1" lang="ja-JP" altLang="en-US" sz="1400" b="1" dirty="0">
                        <a:solidFill>
                          <a:schemeClr val="tx1"/>
                        </a:solidFill>
                      </a:endParaRPr>
                    </a:p>
                  </a:txBody>
                  <a:tcPr marL="91442" marR="91442" marT="45708" marB="45708" anchor="ctr">
                    <a:noFill/>
                  </a:tcPr>
                </a:tc>
                <a:tc>
                  <a:txBody>
                    <a:bodyPr/>
                    <a:lstStyle/>
                    <a:p>
                      <a:pPr algn="ctr"/>
                      <a:r>
                        <a:rPr kumimoji="1" lang="en-US" altLang="ja-JP" sz="1400" b="1" dirty="0">
                          <a:solidFill>
                            <a:schemeClr val="tx1"/>
                          </a:solidFill>
                        </a:rPr>
                        <a:t>3</a:t>
                      </a:r>
                      <a:endParaRPr kumimoji="1" lang="ja-JP" altLang="en-US" sz="1400" b="1" dirty="0">
                        <a:solidFill>
                          <a:schemeClr val="tx1"/>
                        </a:solidFill>
                      </a:endParaRPr>
                    </a:p>
                  </a:txBody>
                  <a:tcPr marL="91442" marR="91442" marT="45708" marB="45708" anchor="ctr">
                    <a:noFill/>
                  </a:tcPr>
                </a:tc>
                <a:tc>
                  <a:txBody>
                    <a:bodyPr/>
                    <a:lstStyle/>
                    <a:p>
                      <a:pPr algn="ctr"/>
                      <a:r>
                        <a:rPr kumimoji="1" lang="en-US" altLang="ja-JP" sz="1400" b="1" dirty="0">
                          <a:solidFill>
                            <a:schemeClr val="tx1"/>
                          </a:solidFill>
                        </a:rPr>
                        <a:t>3</a:t>
                      </a:r>
                      <a:endParaRPr kumimoji="1" lang="ja-JP" altLang="en-US" sz="1400" b="1" dirty="0">
                        <a:solidFill>
                          <a:schemeClr val="tx1"/>
                        </a:solidFill>
                      </a:endParaRPr>
                    </a:p>
                  </a:txBody>
                  <a:tcPr marL="91442" marR="91442" marT="45708" marB="45708" anchor="ctr">
                    <a:noFill/>
                  </a:tcPr>
                </a:tc>
                <a:extLst>
                  <a:ext uri="{0D108BD9-81ED-4DB2-BD59-A6C34878D82A}">
                    <a16:rowId xmlns:a16="http://schemas.microsoft.com/office/drawing/2014/main" val="10015"/>
                  </a:ext>
                </a:extLst>
              </a:tr>
            </a:tbl>
          </a:graphicData>
        </a:graphic>
      </p:graphicFrame>
      <p:cxnSp>
        <p:nvCxnSpPr>
          <p:cNvPr id="22" name="直線コネクタ 21">
            <a:extLst>
              <a:ext uri="{FF2B5EF4-FFF2-40B4-BE49-F238E27FC236}">
                <a16:creationId xmlns:a16="http://schemas.microsoft.com/office/drawing/2014/main" id="{2F144945-A107-424F-4A01-ABC197E216E5}"/>
              </a:ext>
            </a:extLst>
          </p:cNvPr>
          <p:cNvCxnSpPr>
            <a:cxnSpLocks/>
          </p:cNvCxnSpPr>
          <p:nvPr/>
        </p:nvCxnSpPr>
        <p:spPr>
          <a:xfrm>
            <a:off x="2769704" y="1719126"/>
            <a:ext cx="2597426" cy="0"/>
          </a:xfrm>
          <a:prstGeom prst="line">
            <a:avLst/>
          </a:prstGeom>
          <a:ln w="5715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3" name="直線コネクタ 22">
            <a:extLst>
              <a:ext uri="{FF2B5EF4-FFF2-40B4-BE49-F238E27FC236}">
                <a16:creationId xmlns:a16="http://schemas.microsoft.com/office/drawing/2014/main" id="{2346C2C6-B700-8222-1104-05FBCA4539FA}"/>
              </a:ext>
            </a:extLst>
          </p:cNvPr>
          <p:cNvCxnSpPr>
            <a:cxnSpLocks/>
          </p:cNvCxnSpPr>
          <p:nvPr/>
        </p:nvCxnSpPr>
        <p:spPr>
          <a:xfrm flipV="1">
            <a:off x="3626200" y="2694418"/>
            <a:ext cx="5504548" cy="10153"/>
          </a:xfrm>
          <a:prstGeom prst="line">
            <a:avLst/>
          </a:prstGeom>
          <a:ln w="5715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4" name="直線コネクタ 23">
            <a:extLst>
              <a:ext uri="{FF2B5EF4-FFF2-40B4-BE49-F238E27FC236}">
                <a16:creationId xmlns:a16="http://schemas.microsoft.com/office/drawing/2014/main" id="{9C312172-E02E-EFD8-2BD1-83506C669CE1}"/>
              </a:ext>
            </a:extLst>
          </p:cNvPr>
          <p:cNvCxnSpPr>
            <a:cxnSpLocks/>
          </p:cNvCxnSpPr>
          <p:nvPr/>
        </p:nvCxnSpPr>
        <p:spPr>
          <a:xfrm flipV="1">
            <a:off x="3063450" y="2040400"/>
            <a:ext cx="872411" cy="1"/>
          </a:xfrm>
          <a:prstGeom prst="line">
            <a:avLst/>
          </a:prstGeom>
          <a:ln w="5715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5" name="直線コネクタ 24">
            <a:extLst>
              <a:ext uri="{FF2B5EF4-FFF2-40B4-BE49-F238E27FC236}">
                <a16:creationId xmlns:a16="http://schemas.microsoft.com/office/drawing/2014/main" id="{A2656F90-FFAF-BADE-66FC-D1B97AB8946B}"/>
              </a:ext>
            </a:extLst>
          </p:cNvPr>
          <p:cNvCxnSpPr>
            <a:cxnSpLocks/>
          </p:cNvCxnSpPr>
          <p:nvPr/>
        </p:nvCxnSpPr>
        <p:spPr>
          <a:xfrm flipV="1">
            <a:off x="3063450" y="2395019"/>
            <a:ext cx="3738315" cy="1"/>
          </a:xfrm>
          <a:prstGeom prst="line">
            <a:avLst/>
          </a:prstGeom>
          <a:ln w="5715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6" name="直線コネクタ 25">
            <a:extLst>
              <a:ext uri="{FF2B5EF4-FFF2-40B4-BE49-F238E27FC236}">
                <a16:creationId xmlns:a16="http://schemas.microsoft.com/office/drawing/2014/main" id="{247EA5B8-AED7-7F3B-71B4-66869ECDD90F}"/>
              </a:ext>
            </a:extLst>
          </p:cNvPr>
          <p:cNvCxnSpPr>
            <a:cxnSpLocks/>
          </p:cNvCxnSpPr>
          <p:nvPr/>
        </p:nvCxnSpPr>
        <p:spPr>
          <a:xfrm flipV="1">
            <a:off x="3652703" y="3014188"/>
            <a:ext cx="1993493" cy="1"/>
          </a:xfrm>
          <a:prstGeom prst="line">
            <a:avLst/>
          </a:prstGeom>
          <a:ln w="5715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7" name="直線コネクタ 26">
            <a:extLst>
              <a:ext uri="{FF2B5EF4-FFF2-40B4-BE49-F238E27FC236}">
                <a16:creationId xmlns:a16="http://schemas.microsoft.com/office/drawing/2014/main" id="{0E560FE7-A1EB-42F4-4103-751A53F38FBB}"/>
              </a:ext>
            </a:extLst>
          </p:cNvPr>
          <p:cNvCxnSpPr>
            <a:cxnSpLocks/>
          </p:cNvCxnSpPr>
          <p:nvPr/>
        </p:nvCxnSpPr>
        <p:spPr>
          <a:xfrm>
            <a:off x="4792442" y="3668744"/>
            <a:ext cx="872419" cy="0"/>
          </a:xfrm>
          <a:prstGeom prst="line">
            <a:avLst/>
          </a:prstGeom>
          <a:ln w="5715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8" name="直線コネクタ 27">
            <a:extLst>
              <a:ext uri="{FF2B5EF4-FFF2-40B4-BE49-F238E27FC236}">
                <a16:creationId xmlns:a16="http://schemas.microsoft.com/office/drawing/2014/main" id="{1738A17D-44DB-B9A5-4A51-3527B4B2D728}"/>
              </a:ext>
            </a:extLst>
          </p:cNvPr>
          <p:cNvCxnSpPr>
            <a:cxnSpLocks/>
          </p:cNvCxnSpPr>
          <p:nvPr/>
        </p:nvCxnSpPr>
        <p:spPr>
          <a:xfrm flipV="1">
            <a:off x="8575529" y="5626962"/>
            <a:ext cx="1989372" cy="1"/>
          </a:xfrm>
          <a:prstGeom prst="line">
            <a:avLst/>
          </a:prstGeom>
          <a:ln w="5715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9" name="直線コネクタ 28">
            <a:extLst>
              <a:ext uri="{FF2B5EF4-FFF2-40B4-BE49-F238E27FC236}">
                <a16:creationId xmlns:a16="http://schemas.microsoft.com/office/drawing/2014/main" id="{4BC03BA9-7FA8-8C26-C6C9-4F8A1CB56211}"/>
              </a:ext>
            </a:extLst>
          </p:cNvPr>
          <p:cNvCxnSpPr>
            <a:cxnSpLocks/>
          </p:cNvCxnSpPr>
          <p:nvPr/>
        </p:nvCxnSpPr>
        <p:spPr>
          <a:xfrm flipV="1">
            <a:off x="9743480" y="5947396"/>
            <a:ext cx="1432952" cy="1"/>
          </a:xfrm>
          <a:prstGeom prst="line">
            <a:avLst/>
          </a:prstGeom>
          <a:ln w="5715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0" name="直線コネクタ 29">
            <a:extLst>
              <a:ext uri="{FF2B5EF4-FFF2-40B4-BE49-F238E27FC236}">
                <a16:creationId xmlns:a16="http://schemas.microsoft.com/office/drawing/2014/main" id="{865D2F8A-D6FC-6A7D-E782-316488ED1B03}"/>
              </a:ext>
            </a:extLst>
          </p:cNvPr>
          <p:cNvCxnSpPr>
            <a:cxnSpLocks/>
          </p:cNvCxnSpPr>
          <p:nvPr/>
        </p:nvCxnSpPr>
        <p:spPr>
          <a:xfrm>
            <a:off x="5372672" y="4323300"/>
            <a:ext cx="1161132" cy="0"/>
          </a:xfrm>
          <a:prstGeom prst="line">
            <a:avLst/>
          </a:prstGeom>
          <a:ln w="5715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1" name="直線コネクタ 30">
            <a:extLst>
              <a:ext uri="{FF2B5EF4-FFF2-40B4-BE49-F238E27FC236}">
                <a16:creationId xmlns:a16="http://schemas.microsoft.com/office/drawing/2014/main" id="{44F6DA6D-ADF4-06BB-4EF7-DD483CDC2EA5}"/>
              </a:ext>
            </a:extLst>
          </p:cNvPr>
          <p:cNvCxnSpPr>
            <a:cxnSpLocks/>
          </p:cNvCxnSpPr>
          <p:nvPr/>
        </p:nvCxnSpPr>
        <p:spPr>
          <a:xfrm flipV="1">
            <a:off x="6553987" y="4671404"/>
            <a:ext cx="4610727" cy="1"/>
          </a:xfrm>
          <a:prstGeom prst="line">
            <a:avLst/>
          </a:prstGeom>
          <a:ln w="5715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2" name="直線コネクタ 31">
            <a:extLst>
              <a:ext uri="{FF2B5EF4-FFF2-40B4-BE49-F238E27FC236}">
                <a16:creationId xmlns:a16="http://schemas.microsoft.com/office/drawing/2014/main" id="{EDBCA603-515A-5A39-9C3C-565E1126D139}"/>
              </a:ext>
            </a:extLst>
          </p:cNvPr>
          <p:cNvCxnSpPr>
            <a:cxnSpLocks/>
          </p:cNvCxnSpPr>
          <p:nvPr/>
        </p:nvCxnSpPr>
        <p:spPr>
          <a:xfrm flipV="1">
            <a:off x="7982818" y="5283224"/>
            <a:ext cx="3181896" cy="1"/>
          </a:xfrm>
          <a:prstGeom prst="line">
            <a:avLst/>
          </a:prstGeom>
          <a:ln w="5715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3" name="直線コネクタ 32">
            <a:extLst>
              <a:ext uri="{FF2B5EF4-FFF2-40B4-BE49-F238E27FC236}">
                <a16:creationId xmlns:a16="http://schemas.microsoft.com/office/drawing/2014/main" id="{DEC9FD1B-C7B7-1C5C-6B06-03E77AD9E9C6}"/>
              </a:ext>
            </a:extLst>
          </p:cNvPr>
          <p:cNvCxnSpPr>
            <a:cxnSpLocks/>
          </p:cNvCxnSpPr>
          <p:nvPr/>
        </p:nvCxnSpPr>
        <p:spPr>
          <a:xfrm flipV="1">
            <a:off x="4779190" y="4000358"/>
            <a:ext cx="311869" cy="1"/>
          </a:xfrm>
          <a:prstGeom prst="line">
            <a:avLst/>
          </a:prstGeom>
          <a:ln w="5715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4" name="直線コネクタ 33">
            <a:extLst>
              <a:ext uri="{FF2B5EF4-FFF2-40B4-BE49-F238E27FC236}">
                <a16:creationId xmlns:a16="http://schemas.microsoft.com/office/drawing/2014/main" id="{6CF4859C-61E2-2E20-91E4-F270BE705C14}"/>
              </a:ext>
            </a:extLst>
          </p:cNvPr>
          <p:cNvCxnSpPr>
            <a:cxnSpLocks/>
          </p:cNvCxnSpPr>
          <p:nvPr/>
        </p:nvCxnSpPr>
        <p:spPr>
          <a:xfrm flipV="1">
            <a:off x="6813488" y="4977314"/>
            <a:ext cx="1750318" cy="1"/>
          </a:xfrm>
          <a:prstGeom prst="line">
            <a:avLst/>
          </a:prstGeom>
          <a:ln w="5715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5" name="直線コネクタ 34">
            <a:extLst>
              <a:ext uri="{FF2B5EF4-FFF2-40B4-BE49-F238E27FC236}">
                <a16:creationId xmlns:a16="http://schemas.microsoft.com/office/drawing/2014/main" id="{3C6E2B1E-565D-11C4-4783-A70100B605FF}"/>
              </a:ext>
            </a:extLst>
          </p:cNvPr>
          <p:cNvCxnSpPr>
            <a:cxnSpLocks/>
          </p:cNvCxnSpPr>
          <p:nvPr/>
        </p:nvCxnSpPr>
        <p:spPr>
          <a:xfrm flipV="1">
            <a:off x="4493514" y="3381222"/>
            <a:ext cx="311870" cy="1"/>
          </a:xfrm>
          <a:prstGeom prst="line">
            <a:avLst/>
          </a:prstGeom>
          <a:ln w="5715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9" name="直線コネクタ 58">
            <a:extLst>
              <a:ext uri="{FF2B5EF4-FFF2-40B4-BE49-F238E27FC236}">
                <a16:creationId xmlns:a16="http://schemas.microsoft.com/office/drawing/2014/main" id="{A4648792-F9DC-7C0D-F350-166D3CFECD09}"/>
              </a:ext>
            </a:extLst>
          </p:cNvPr>
          <p:cNvCxnSpPr>
            <a:cxnSpLocks/>
          </p:cNvCxnSpPr>
          <p:nvPr/>
        </p:nvCxnSpPr>
        <p:spPr>
          <a:xfrm>
            <a:off x="8949780" y="898698"/>
            <a:ext cx="1295400" cy="0"/>
          </a:xfrm>
          <a:prstGeom prst="line">
            <a:avLst/>
          </a:prstGeom>
          <a:ln w="5715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0" name="テキスト ボックス 12">
            <a:extLst>
              <a:ext uri="{FF2B5EF4-FFF2-40B4-BE49-F238E27FC236}">
                <a16:creationId xmlns:a16="http://schemas.microsoft.com/office/drawing/2014/main" id="{BC7A4451-226A-CE19-9503-A3430F647968}"/>
              </a:ext>
            </a:extLst>
          </p:cNvPr>
          <p:cNvSpPr txBox="1">
            <a:spLocks noChangeArrowheads="1"/>
          </p:cNvSpPr>
          <p:nvPr/>
        </p:nvSpPr>
        <p:spPr bwMode="auto">
          <a:xfrm>
            <a:off x="10311855" y="720898"/>
            <a:ext cx="8763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kumimoji="1" sz="2800">
                <a:solidFill>
                  <a:schemeClr val="tx1"/>
                </a:solidFill>
                <a:latin typeface="游ゴシック" panose="020B0400000000000000" pitchFamily="50" charset="-128"/>
                <a:ea typeface="游ゴシック" panose="020B0400000000000000" pitchFamily="50" charset="-128"/>
              </a:defRPr>
            </a:lvl1pPr>
            <a:lvl2pPr marL="742950" indent="-285750">
              <a:lnSpc>
                <a:spcPct val="90000"/>
              </a:lnSpc>
              <a:spcBef>
                <a:spcPts val="500"/>
              </a:spcBef>
              <a:buFont typeface="Arial" panose="020B0604020202020204" pitchFamily="34" charset="0"/>
              <a:buChar char="•"/>
              <a:defRPr kumimoji="1" sz="2400">
                <a:solidFill>
                  <a:schemeClr val="tx1"/>
                </a:solidFill>
                <a:latin typeface="游ゴシック" panose="020B0400000000000000" pitchFamily="50" charset="-128"/>
                <a:ea typeface="游ゴシック" panose="020B0400000000000000" pitchFamily="50" charset="-128"/>
              </a:defRPr>
            </a:lvl2pPr>
            <a:lvl3pPr marL="1143000" indent="-228600">
              <a:lnSpc>
                <a:spcPct val="90000"/>
              </a:lnSpc>
              <a:spcBef>
                <a:spcPts val="500"/>
              </a:spcBef>
              <a:buFont typeface="Arial" panose="020B0604020202020204" pitchFamily="34" charset="0"/>
              <a:buChar char="•"/>
              <a:defRPr kumimoji="1" sz="2000">
                <a:solidFill>
                  <a:schemeClr val="tx1"/>
                </a:solidFill>
                <a:latin typeface="游ゴシック" panose="020B0400000000000000" pitchFamily="50" charset="-128"/>
                <a:ea typeface="游ゴシック" panose="020B0400000000000000" pitchFamily="50" charset="-128"/>
              </a:defRPr>
            </a:lvl3pPr>
            <a:lvl4pPr marL="1600200" indent="-228600">
              <a:lnSpc>
                <a:spcPct val="90000"/>
              </a:lnSpc>
              <a:spcBef>
                <a:spcPts val="500"/>
              </a:spcBef>
              <a:buFont typeface="Arial" panose="020B0604020202020204" pitchFamily="34" charset="0"/>
              <a:buChar char="•"/>
              <a:defRPr kumimoji="1">
                <a:solidFill>
                  <a:schemeClr val="tx1"/>
                </a:solidFill>
                <a:latin typeface="游ゴシック" panose="020B0400000000000000" pitchFamily="50" charset="-128"/>
                <a:ea typeface="游ゴシック" panose="020B0400000000000000" pitchFamily="50" charset="-128"/>
              </a:defRPr>
            </a:lvl4pPr>
            <a:lvl5pPr marL="2057400" indent="-228600">
              <a:lnSpc>
                <a:spcPct val="90000"/>
              </a:lnSpc>
              <a:spcBef>
                <a:spcPts val="500"/>
              </a:spcBef>
              <a:buFont typeface="Arial" panose="020B0604020202020204" pitchFamily="34" charset="0"/>
              <a:buChar char="•"/>
              <a:defRPr kumimoji="1">
                <a:solidFill>
                  <a:schemeClr val="tx1"/>
                </a:solidFill>
                <a:latin typeface="游ゴシック" panose="020B0400000000000000" pitchFamily="50" charset="-128"/>
                <a:ea typeface="游ゴシック" panose="020B0400000000000000" pitchFamily="50" charset="-128"/>
              </a:defRPr>
            </a:lvl5pPr>
            <a:lvl6pPr marL="25146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游ゴシック" panose="020B0400000000000000" pitchFamily="50" charset="-128"/>
                <a:ea typeface="游ゴシック" panose="020B0400000000000000" pitchFamily="50" charset="-128"/>
              </a:defRPr>
            </a:lvl6pPr>
            <a:lvl7pPr marL="29718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游ゴシック" panose="020B0400000000000000" pitchFamily="50" charset="-128"/>
                <a:ea typeface="游ゴシック" panose="020B0400000000000000" pitchFamily="50" charset="-128"/>
              </a:defRPr>
            </a:lvl7pPr>
            <a:lvl8pPr marL="34290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游ゴシック" panose="020B0400000000000000" pitchFamily="50" charset="-128"/>
                <a:ea typeface="游ゴシック" panose="020B0400000000000000" pitchFamily="50" charset="-128"/>
              </a:defRPr>
            </a:lvl8pPr>
            <a:lvl9pPr marL="38862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游ゴシック" panose="020B0400000000000000" pitchFamily="50" charset="-128"/>
                <a:ea typeface="游ゴシック" panose="020B0400000000000000" pitchFamily="50" charset="-128"/>
              </a:defRPr>
            </a:lvl9pPr>
          </a:lstStyle>
          <a:p>
            <a:pPr>
              <a:lnSpc>
                <a:spcPct val="100000"/>
              </a:lnSpc>
              <a:spcBef>
                <a:spcPct val="0"/>
              </a:spcBef>
              <a:buFontTx/>
              <a:buNone/>
            </a:pPr>
            <a:r>
              <a:rPr lang="ja-JP" altLang="en-US" sz="1800"/>
              <a:t>隔離中</a:t>
            </a:r>
          </a:p>
        </p:txBody>
      </p:sp>
    </p:spTree>
    <p:custDataLst>
      <p:tags r:id="rId1"/>
    </p:custDataLst>
    <p:extLst>
      <p:ext uri="{BB962C8B-B14F-4D97-AF65-F5344CB8AC3E}">
        <p14:creationId xmlns:p14="http://schemas.microsoft.com/office/powerpoint/2010/main" val="3831450662"/>
      </p:ext>
    </p:extLst>
  </p:cSld>
  <p:clrMapOvr>
    <a:masterClrMapping/>
  </p:clrMapOvr>
  <mc:AlternateContent xmlns:mc="http://schemas.openxmlformats.org/markup-compatibility/2006" xmlns:p14="http://schemas.microsoft.com/office/powerpoint/2010/main">
    <mc:Choice Requires="p14">
      <p:transition spd="slow" p14:dur="2000" advTm="45882"/>
    </mc:Choice>
    <mc:Fallback xmlns="">
      <p:transition spd="slow" advTm="45882"/>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400"/>
                                        <p:tgtEl>
                                          <p:spTgt spid="22"/>
                                        </p:tgtEl>
                                      </p:cBhvr>
                                    </p:animEffect>
                                  </p:childTnLst>
                                </p:cTn>
                              </p:par>
                            </p:childTnLst>
                          </p:cTn>
                        </p:par>
                        <p:par>
                          <p:cTn id="8" fill="hold">
                            <p:stCondLst>
                              <p:cond delay="400"/>
                            </p:stCondLst>
                            <p:childTnLst>
                              <p:par>
                                <p:cTn id="9" presetID="22" presetClass="entr" presetSubtype="8" fill="hold"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left)">
                                      <p:cBhvr>
                                        <p:cTn id="11" dur="400"/>
                                        <p:tgtEl>
                                          <p:spTgt spid="24"/>
                                        </p:tgtEl>
                                      </p:cBhvr>
                                    </p:animEffect>
                                  </p:childTnLst>
                                </p:cTn>
                              </p:par>
                            </p:childTnLst>
                          </p:cTn>
                        </p:par>
                        <p:par>
                          <p:cTn id="12" fill="hold">
                            <p:stCondLst>
                              <p:cond delay="800"/>
                            </p:stCondLst>
                            <p:childTnLst>
                              <p:par>
                                <p:cTn id="13" presetID="22" presetClass="entr" presetSubtype="8" fill="hold" nodeType="after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wipe(left)">
                                      <p:cBhvr>
                                        <p:cTn id="15" dur="400"/>
                                        <p:tgtEl>
                                          <p:spTgt spid="25"/>
                                        </p:tgtEl>
                                      </p:cBhvr>
                                    </p:animEffect>
                                  </p:childTnLst>
                                </p:cTn>
                              </p:par>
                            </p:childTnLst>
                          </p:cTn>
                        </p:par>
                        <p:par>
                          <p:cTn id="16" fill="hold">
                            <p:stCondLst>
                              <p:cond delay="1200"/>
                            </p:stCondLst>
                            <p:childTnLst>
                              <p:par>
                                <p:cTn id="17" presetID="22" presetClass="entr" presetSubtype="8" fill="hold"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wipe(left)">
                                      <p:cBhvr>
                                        <p:cTn id="19" dur="400"/>
                                        <p:tgtEl>
                                          <p:spTgt spid="23"/>
                                        </p:tgtEl>
                                      </p:cBhvr>
                                    </p:animEffect>
                                  </p:childTnLst>
                                </p:cTn>
                              </p:par>
                            </p:childTnLst>
                          </p:cTn>
                        </p:par>
                        <p:par>
                          <p:cTn id="20" fill="hold">
                            <p:stCondLst>
                              <p:cond delay="1600"/>
                            </p:stCondLst>
                            <p:childTnLst>
                              <p:par>
                                <p:cTn id="21" presetID="22" presetClass="entr" presetSubtype="8" fill="hold" nodeType="after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wipe(left)">
                                      <p:cBhvr>
                                        <p:cTn id="23" dur="400"/>
                                        <p:tgtEl>
                                          <p:spTgt spid="26"/>
                                        </p:tgtEl>
                                      </p:cBhvr>
                                    </p:animEffect>
                                  </p:childTnLst>
                                </p:cTn>
                              </p:par>
                            </p:childTnLst>
                          </p:cTn>
                        </p:par>
                        <p:par>
                          <p:cTn id="24" fill="hold">
                            <p:stCondLst>
                              <p:cond delay="2000"/>
                            </p:stCondLst>
                            <p:childTnLst>
                              <p:par>
                                <p:cTn id="25" presetID="22" presetClass="entr" presetSubtype="8" fill="hold" nodeType="after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wipe(left)">
                                      <p:cBhvr>
                                        <p:cTn id="27" dur="400"/>
                                        <p:tgtEl>
                                          <p:spTgt spid="35"/>
                                        </p:tgtEl>
                                      </p:cBhvr>
                                    </p:animEffect>
                                  </p:childTnLst>
                                </p:cTn>
                              </p:par>
                            </p:childTnLst>
                          </p:cTn>
                        </p:par>
                        <p:par>
                          <p:cTn id="28" fill="hold">
                            <p:stCondLst>
                              <p:cond delay="2400"/>
                            </p:stCondLst>
                            <p:childTnLst>
                              <p:par>
                                <p:cTn id="29" presetID="22" presetClass="entr" presetSubtype="8" fill="hold"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left)">
                                      <p:cBhvr>
                                        <p:cTn id="31" dur="400"/>
                                        <p:tgtEl>
                                          <p:spTgt spid="27"/>
                                        </p:tgtEl>
                                      </p:cBhvr>
                                    </p:animEffect>
                                  </p:childTnLst>
                                </p:cTn>
                              </p:par>
                            </p:childTnLst>
                          </p:cTn>
                        </p:par>
                        <p:par>
                          <p:cTn id="32" fill="hold">
                            <p:stCondLst>
                              <p:cond delay="2800"/>
                            </p:stCondLst>
                            <p:childTnLst>
                              <p:par>
                                <p:cTn id="33" presetID="22" presetClass="entr" presetSubtype="8" fill="hold" nodeType="afterEffect">
                                  <p:stCondLst>
                                    <p:cond delay="0"/>
                                  </p:stCondLst>
                                  <p:childTnLst>
                                    <p:set>
                                      <p:cBhvr>
                                        <p:cTn id="34" dur="1" fill="hold">
                                          <p:stCondLst>
                                            <p:cond delay="0"/>
                                          </p:stCondLst>
                                        </p:cTn>
                                        <p:tgtEl>
                                          <p:spTgt spid="33"/>
                                        </p:tgtEl>
                                        <p:attrNameLst>
                                          <p:attrName>style.visibility</p:attrName>
                                        </p:attrNameLst>
                                      </p:cBhvr>
                                      <p:to>
                                        <p:strVal val="visible"/>
                                      </p:to>
                                    </p:set>
                                    <p:animEffect transition="in" filter="wipe(left)">
                                      <p:cBhvr>
                                        <p:cTn id="35" dur="400"/>
                                        <p:tgtEl>
                                          <p:spTgt spid="33"/>
                                        </p:tgtEl>
                                      </p:cBhvr>
                                    </p:animEffect>
                                  </p:childTnLst>
                                </p:cTn>
                              </p:par>
                            </p:childTnLst>
                          </p:cTn>
                        </p:par>
                        <p:par>
                          <p:cTn id="36" fill="hold">
                            <p:stCondLst>
                              <p:cond delay="3200"/>
                            </p:stCondLst>
                            <p:childTnLst>
                              <p:par>
                                <p:cTn id="37" presetID="22" presetClass="entr" presetSubtype="8" fill="hold" nodeType="afterEffect">
                                  <p:stCondLst>
                                    <p:cond delay="0"/>
                                  </p:stCondLst>
                                  <p:childTnLst>
                                    <p:set>
                                      <p:cBhvr>
                                        <p:cTn id="38" dur="1" fill="hold">
                                          <p:stCondLst>
                                            <p:cond delay="0"/>
                                          </p:stCondLst>
                                        </p:cTn>
                                        <p:tgtEl>
                                          <p:spTgt spid="30"/>
                                        </p:tgtEl>
                                        <p:attrNameLst>
                                          <p:attrName>style.visibility</p:attrName>
                                        </p:attrNameLst>
                                      </p:cBhvr>
                                      <p:to>
                                        <p:strVal val="visible"/>
                                      </p:to>
                                    </p:set>
                                    <p:animEffect transition="in" filter="wipe(left)">
                                      <p:cBhvr>
                                        <p:cTn id="39" dur="400"/>
                                        <p:tgtEl>
                                          <p:spTgt spid="30"/>
                                        </p:tgtEl>
                                      </p:cBhvr>
                                    </p:animEffect>
                                  </p:childTnLst>
                                </p:cTn>
                              </p:par>
                            </p:childTnLst>
                          </p:cTn>
                        </p:par>
                        <p:par>
                          <p:cTn id="40" fill="hold">
                            <p:stCondLst>
                              <p:cond delay="3600"/>
                            </p:stCondLst>
                            <p:childTnLst>
                              <p:par>
                                <p:cTn id="41" presetID="22" presetClass="entr" presetSubtype="8" fill="hold" nodeType="after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wipe(left)">
                                      <p:cBhvr>
                                        <p:cTn id="43" dur="400"/>
                                        <p:tgtEl>
                                          <p:spTgt spid="31"/>
                                        </p:tgtEl>
                                      </p:cBhvr>
                                    </p:animEffect>
                                  </p:childTnLst>
                                </p:cTn>
                              </p:par>
                            </p:childTnLst>
                          </p:cTn>
                        </p:par>
                        <p:par>
                          <p:cTn id="44" fill="hold">
                            <p:stCondLst>
                              <p:cond delay="4000"/>
                            </p:stCondLst>
                            <p:childTnLst>
                              <p:par>
                                <p:cTn id="45" presetID="22" presetClass="entr" presetSubtype="8" fill="hold" nodeType="afterEffect">
                                  <p:stCondLst>
                                    <p:cond delay="0"/>
                                  </p:stCondLst>
                                  <p:childTnLst>
                                    <p:set>
                                      <p:cBhvr>
                                        <p:cTn id="46" dur="1" fill="hold">
                                          <p:stCondLst>
                                            <p:cond delay="0"/>
                                          </p:stCondLst>
                                        </p:cTn>
                                        <p:tgtEl>
                                          <p:spTgt spid="34"/>
                                        </p:tgtEl>
                                        <p:attrNameLst>
                                          <p:attrName>style.visibility</p:attrName>
                                        </p:attrNameLst>
                                      </p:cBhvr>
                                      <p:to>
                                        <p:strVal val="visible"/>
                                      </p:to>
                                    </p:set>
                                    <p:animEffect transition="in" filter="wipe(left)">
                                      <p:cBhvr>
                                        <p:cTn id="47" dur="400"/>
                                        <p:tgtEl>
                                          <p:spTgt spid="34"/>
                                        </p:tgtEl>
                                      </p:cBhvr>
                                    </p:animEffect>
                                  </p:childTnLst>
                                </p:cTn>
                              </p:par>
                            </p:childTnLst>
                          </p:cTn>
                        </p:par>
                        <p:par>
                          <p:cTn id="48" fill="hold">
                            <p:stCondLst>
                              <p:cond delay="4400"/>
                            </p:stCondLst>
                            <p:childTnLst>
                              <p:par>
                                <p:cTn id="49" presetID="22" presetClass="entr" presetSubtype="8" fill="hold" nodeType="afterEffect">
                                  <p:stCondLst>
                                    <p:cond delay="0"/>
                                  </p:stCondLst>
                                  <p:childTnLst>
                                    <p:set>
                                      <p:cBhvr>
                                        <p:cTn id="50" dur="1" fill="hold">
                                          <p:stCondLst>
                                            <p:cond delay="0"/>
                                          </p:stCondLst>
                                        </p:cTn>
                                        <p:tgtEl>
                                          <p:spTgt spid="32"/>
                                        </p:tgtEl>
                                        <p:attrNameLst>
                                          <p:attrName>style.visibility</p:attrName>
                                        </p:attrNameLst>
                                      </p:cBhvr>
                                      <p:to>
                                        <p:strVal val="visible"/>
                                      </p:to>
                                    </p:set>
                                    <p:animEffect transition="in" filter="wipe(left)">
                                      <p:cBhvr>
                                        <p:cTn id="51" dur="400"/>
                                        <p:tgtEl>
                                          <p:spTgt spid="32"/>
                                        </p:tgtEl>
                                      </p:cBhvr>
                                    </p:animEffect>
                                  </p:childTnLst>
                                </p:cTn>
                              </p:par>
                            </p:childTnLst>
                          </p:cTn>
                        </p:par>
                        <p:par>
                          <p:cTn id="52" fill="hold">
                            <p:stCondLst>
                              <p:cond delay="4800"/>
                            </p:stCondLst>
                            <p:childTnLst>
                              <p:par>
                                <p:cTn id="53" presetID="22" presetClass="entr" presetSubtype="8" fill="hold" nodeType="afterEffect">
                                  <p:stCondLst>
                                    <p:cond delay="0"/>
                                  </p:stCondLst>
                                  <p:childTnLst>
                                    <p:set>
                                      <p:cBhvr>
                                        <p:cTn id="54" dur="1" fill="hold">
                                          <p:stCondLst>
                                            <p:cond delay="0"/>
                                          </p:stCondLst>
                                        </p:cTn>
                                        <p:tgtEl>
                                          <p:spTgt spid="28"/>
                                        </p:tgtEl>
                                        <p:attrNameLst>
                                          <p:attrName>style.visibility</p:attrName>
                                        </p:attrNameLst>
                                      </p:cBhvr>
                                      <p:to>
                                        <p:strVal val="visible"/>
                                      </p:to>
                                    </p:set>
                                    <p:animEffect transition="in" filter="wipe(left)">
                                      <p:cBhvr>
                                        <p:cTn id="55" dur="400"/>
                                        <p:tgtEl>
                                          <p:spTgt spid="28"/>
                                        </p:tgtEl>
                                      </p:cBhvr>
                                    </p:animEffect>
                                  </p:childTnLst>
                                </p:cTn>
                              </p:par>
                            </p:childTnLst>
                          </p:cTn>
                        </p:par>
                        <p:par>
                          <p:cTn id="56" fill="hold">
                            <p:stCondLst>
                              <p:cond delay="5200"/>
                            </p:stCondLst>
                            <p:childTnLst>
                              <p:par>
                                <p:cTn id="57" presetID="22" presetClass="entr" presetSubtype="8" fill="hold" nodeType="afterEffect">
                                  <p:stCondLst>
                                    <p:cond delay="0"/>
                                  </p:stCondLst>
                                  <p:childTnLst>
                                    <p:set>
                                      <p:cBhvr>
                                        <p:cTn id="58" dur="1" fill="hold">
                                          <p:stCondLst>
                                            <p:cond delay="0"/>
                                          </p:stCondLst>
                                        </p:cTn>
                                        <p:tgtEl>
                                          <p:spTgt spid="29"/>
                                        </p:tgtEl>
                                        <p:attrNameLst>
                                          <p:attrName>style.visibility</p:attrName>
                                        </p:attrNameLst>
                                      </p:cBhvr>
                                      <p:to>
                                        <p:strVal val="visible"/>
                                      </p:to>
                                    </p:set>
                                    <p:animEffect transition="in" filter="wipe(left)">
                                      <p:cBhvr>
                                        <p:cTn id="59" dur="4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extLst>
    <p:ext uri="{E180D4A7-C9FB-4DFB-919C-405C955672EB}">
      <p14:showEvtLst xmlns:p14="http://schemas.microsoft.com/office/powerpoint/2010/main">
        <p14:playEvt time="6" objId="3"/>
        <p14:stopEvt time="45197" objId="3"/>
      </p14:showEvtLst>
    </p:ext>
  </p:extLst>
</p:sld>
</file>

<file path=ppt/tags/tag1.xml><?xml version="1.0" encoding="utf-8"?>
<p:tagLst xmlns:a="http://schemas.openxmlformats.org/drawingml/2006/main" xmlns:r="http://schemas.openxmlformats.org/officeDocument/2006/relationships" xmlns:p="http://schemas.openxmlformats.org/presentationml/2006/main">
  <p:tag name="TIMING" val="|0.3"/>
</p:tagLst>
</file>

<file path=ppt/tags/tag2.xml><?xml version="1.0" encoding="utf-8"?>
<p:tagLst xmlns:a="http://schemas.openxmlformats.org/drawingml/2006/main" xmlns:r="http://schemas.openxmlformats.org/officeDocument/2006/relationships" xmlns:p="http://schemas.openxmlformats.org/presentationml/2006/main">
  <p:tag name="TIMING" val="|18.7|7.1"/>
</p:tagLst>
</file>

<file path=ppt/tags/tag3.xml><?xml version="1.0" encoding="utf-8"?>
<p:tagLst xmlns:a="http://schemas.openxmlformats.org/drawingml/2006/main" xmlns:r="http://schemas.openxmlformats.org/officeDocument/2006/relationships" xmlns:p="http://schemas.openxmlformats.org/presentationml/2006/main">
  <p:tag name="TIMING" val="|3.7"/>
</p:tagLst>
</file>

<file path=ppt/tags/tag4.xml><?xml version="1.0" encoding="utf-8"?>
<p:tagLst xmlns:a="http://schemas.openxmlformats.org/drawingml/2006/main" xmlns:r="http://schemas.openxmlformats.org/officeDocument/2006/relationships" xmlns:p="http://schemas.openxmlformats.org/presentationml/2006/main">
  <p:tag name="TIMING" val="|22.5|18.3"/>
</p:tagLst>
</file>

<file path=ppt/tags/tag5.xml><?xml version="1.0" encoding="utf-8"?>
<p:tagLst xmlns:a="http://schemas.openxmlformats.org/drawingml/2006/main" xmlns:r="http://schemas.openxmlformats.org/officeDocument/2006/relationships" xmlns:p="http://schemas.openxmlformats.org/presentationml/2006/main">
  <p:tag name="TIMING" val="|28.4"/>
</p:tagLst>
</file>

<file path=ppt/tags/tag6.xml><?xml version="1.0" encoding="utf-8"?>
<p:tagLst xmlns:a="http://schemas.openxmlformats.org/drawingml/2006/main" xmlns:r="http://schemas.openxmlformats.org/officeDocument/2006/relationships" xmlns:p="http://schemas.openxmlformats.org/presentationml/2006/main">
  <p:tag name="TIMING" val="|37.5"/>
</p:tagLst>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6135</TotalTime>
  <Words>3063</Words>
  <Application>Microsoft Office PowerPoint</Application>
  <PresentationFormat>ワイド画面</PresentationFormat>
  <Paragraphs>954</Paragraphs>
  <Slides>13</Slides>
  <Notes>13</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13</vt:i4>
      </vt:variant>
    </vt:vector>
  </HeadingPairs>
  <TitlesOfParts>
    <vt:vector size="18" baseType="lpstr">
      <vt:lpstr>BIZ UDPゴシック</vt:lpstr>
      <vt:lpstr>游ゴシック</vt:lpstr>
      <vt:lpstr>游ゴシック Light</vt:lpstr>
      <vt:lpstr>Arial</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八神 颯</dc:creator>
  <cp:lastModifiedBy>奈良 麻結</cp:lastModifiedBy>
  <cp:revision>54</cp:revision>
  <dcterms:created xsi:type="dcterms:W3CDTF">2024-03-03T03:15:09Z</dcterms:created>
  <dcterms:modified xsi:type="dcterms:W3CDTF">2025-06-09T07:29:10Z</dcterms:modified>
</cp:coreProperties>
</file>